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0"/>
  </p:notesMasterIdLst>
  <p:sldIdLst>
    <p:sldId id="366" r:id="rId5"/>
    <p:sldId id="379" r:id="rId6"/>
    <p:sldId id="378" r:id="rId7"/>
    <p:sldId id="531" r:id="rId8"/>
    <p:sldId id="519" r:id="rId9"/>
    <p:sldId id="525" r:id="rId10"/>
    <p:sldId id="597" r:id="rId11"/>
    <p:sldId id="436" r:id="rId12"/>
    <p:sldId id="522" r:id="rId13"/>
    <p:sldId id="523" r:id="rId14"/>
    <p:sldId id="530" r:id="rId15"/>
    <p:sldId id="492" r:id="rId16"/>
    <p:sldId id="459" r:id="rId17"/>
    <p:sldId id="556" r:id="rId18"/>
    <p:sldId id="570" r:id="rId19"/>
    <p:sldId id="557" r:id="rId20"/>
    <p:sldId id="558" r:id="rId21"/>
    <p:sldId id="559" r:id="rId22"/>
    <p:sldId id="510" r:id="rId23"/>
    <p:sldId id="593" r:id="rId24"/>
    <p:sldId id="596" r:id="rId25"/>
    <p:sldId id="511" r:id="rId26"/>
    <p:sldId id="361" r:id="rId27"/>
    <p:sldId id="381" r:id="rId28"/>
    <p:sldId id="264" r:id="rId29"/>
    <p:sldId id="362" r:id="rId30"/>
    <p:sldId id="269" r:id="rId31"/>
    <p:sldId id="382" r:id="rId32"/>
    <p:sldId id="265" r:id="rId33"/>
    <p:sldId id="367" r:id="rId34"/>
    <p:sldId id="266" r:id="rId35"/>
    <p:sldId id="377" r:id="rId36"/>
    <p:sldId id="267" r:id="rId37"/>
    <p:sldId id="369" r:id="rId38"/>
    <p:sldId id="380" r:id="rId39"/>
    <p:sldId id="271" r:id="rId40"/>
    <p:sldId id="272" r:id="rId41"/>
    <p:sldId id="364" r:id="rId42"/>
    <p:sldId id="365" r:id="rId43"/>
    <p:sldId id="274" r:id="rId44"/>
    <p:sldId id="275" r:id="rId45"/>
    <p:sldId id="370" r:id="rId46"/>
    <p:sldId id="279" r:id="rId47"/>
    <p:sldId id="260" r:id="rId48"/>
    <p:sldId id="276" r:id="rId49"/>
    <p:sldId id="277" r:id="rId50"/>
    <p:sldId id="278" r:id="rId51"/>
    <p:sldId id="280" r:id="rId52"/>
    <p:sldId id="373" r:id="rId53"/>
    <p:sldId id="374" r:id="rId54"/>
    <p:sldId id="257" r:id="rId55"/>
    <p:sldId id="360" r:id="rId56"/>
    <p:sldId id="354" r:id="rId57"/>
    <p:sldId id="283" r:id="rId58"/>
    <p:sldId id="357" r:id="rId59"/>
    <p:sldId id="284" r:id="rId60"/>
    <p:sldId id="371" r:id="rId61"/>
    <p:sldId id="391" r:id="rId62"/>
    <p:sldId id="259" r:id="rId63"/>
    <p:sldId id="393" r:id="rId64"/>
    <p:sldId id="395" r:id="rId65"/>
    <p:sldId id="396" r:id="rId66"/>
    <p:sldId id="372" r:id="rId67"/>
    <p:sldId id="268" r:id="rId68"/>
    <p:sldId id="383" r:id="rId69"/>
    <p:sldId id="384" r:id="rId70"/>
    <p:sldId id="385" r:id="rId71"/>
    <p:sldId id="386" r:id="rId72"/>
    <p:sldId id="387" r:id="rId73"/>
    <p:sldId id="388" r:id="rId74"/>
    <p:sldId id="285" r:id="rId75"/>
    <p:sldId id="389" r:id="rId76"/>
    <p:sldId id="282" r:id="rId77"/>
    <p:sldId id="270" r:id="rId78"/>
    <p:sldId id="37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erra Chouinard" initials="SC" lastIdx="1" clrIdx="0">
    <p:extLst>
      <p:ext uri="{19B8F6BF-5375-455C-9EA6-DF929625EA0E}">
        <p15:presenceInfo xmlns:p15="http://schemas.microsoft.com/office/powerpoint/2012/main" userId="S-1-5-21-995697994-1429613082-1031210941-12130" providerId="AD"/>
      </p:ext>
    </p:extLst>
  </p:cmAuthor>
  <p:cmAuthor id="2" name="Patricia Sullivan-Taylor" initials="PS [2]" lastIdx="23" clrIdx="1">
    <p:extLst>
      <p:ext uri="{19B8F6BF-5375-455C-9EA6-DF929625EA0E}">
        <p15:presenceInfo xmlns:p15="http://schemas.microsoft.com/office/powerpoint/2012/main" userId="S::sulp@healthstandards.org::c8d8472c-898d-4e14-910c-154aab3d0182" providerId="AD"/>
      </p:ext>
    </p:extLst>
  </p:cmAuthor>
  <p:cmAuthor id="3" name="Xuxu Han" initials="XH" lastIdx="1" clrIdx="2">
    <p:extLst>
      <p:ext uri="{19B8F6BF-5375-455C-9EA6-DF929625EA0E}">
        <p15:presenceInfo xmlns:p15="http://schemas.microsoft.com/office/powerpoint/2012/main" userId="S::hanx@healthstandards.org::f72a25dd-0015-40e4-835c-de8987cde0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A1C"/>
    <a:srgbClr val="C72028"/>
    <a:srgbClr val="F25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FEDE60-2137-472D-A958-38E183231271}" v="454" dt="2018-09-17T01:24:39.888"/>
    <p1510:client id="{8E774744-31FA-4FF6-B642-734D7E8558FB}" v="2" dt="2018-09-17T12:24:16.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Verran" userId="S::verh@healthstandards.org::a29a0262-16ce-4bfd-b16f-a6c39ee7d7b9" providerId="AD" clId="Web-{54F84D5E-B432-AFAB-6896-DCA5468FF4A2}"/>
    <pc:docChg chg="modSld">
      <pc:chgData name="Harry Verran" userId="S::verh@healthstandards.org::a29a0262-16ce-4bfd-b16f-a6c39ee7d7b9" providerId="AD" clId="Web-{54F84D5E-B432-AFAB-6896-DCA5468FF4A2}" dt="2018-09-17T19:16:52.555" v="15"/>
      <pc:docMkLst>
        <pc:docMk/>
      </pc:docMkLst>
      <pc:sldChg chg="modNotes">
        <pc:chgData name="Harry Verran" userId="S::verh@healthstandards.org::a29a0262-16ce-4bfd-b16f-a6c39ee7d7b9" providerId="AD" clId="Web-{54F84D5E-B432-AFAB-6896-DCA5468FF4A2}" dt="2018-09-17T19:16:52.555" v="15"/>
        <pc:sldMkLst>
          <pc:docMk/>
          <pc:sldMk cId="532581740" sldId="383"/>
        </pc:sldMkLst>
      </pc:sldChg>
    </pc:docChg>
  </pc:docChgLst>
  <pc:docChgLst>
    <pc:chgData name="Xuxu Han" userId="S::hanx@healthstandards.org::f72a25dd-0015-40e4-835c-de8987cde03c" providerId="AD" clId="Web-{7550AA4A-7941-A03A-AFBB-92F121BDB333}"/>
    <pc:docChg chg="modSld">
      <pc:chgData name="Xuxu Han" userId="S::hanx@healthstandards.org::f72a25dd-0015-40e4-835c-de8987cde03c" providerId="AD" clId="Web-{7550AA4A-7941-A03A-AFBB-92F121BDB333}" dt="2018-09-19T23:05:35.866" v="2"/>
      <pc:docMkLst>
        <pc:docMk/>
      </pc:docMkLst>
      <pc:sldChg chg="modSp addCm">
        <pc:chgData name="Xuxu Han" userId="S::hanx@healthstandards.org::f72a25dd-0015-40e4-835c-de8987cde03c" providerId="AD" clId="Web-{7550AA4A-7941-A03A-AFBB-92F121BDB333}" dt="2018-09-19T23:05:35.866" v="2"/>
        <pc:sldMkLst>
          <pc:docMk/>
          <pc:sldMk cId="1827074018" sldId="361"/>
        </pc:sldMkLst>
        <pc:graphicFrameChg chg="mod modGraphic">
          <ac:chgData name="Xuxu Han" userId="S::hanx@healthstandards.org::f72a25dd-0015-40e4-835c-de8987cde03c" providerId="AD" clId="Web-{7550AA4A-7941-A03A-AFBB-92F121BDB333}" dt="2018-09-19T22:58:53.758" v="1"/>
          <ac:graphicFrameMkLst>
            <pc:docMk/>
            <pc:sldMk cId="1827074018" sldId="361"/>
            <ac:graphicFrameMk id="5" creationId="{E85BFAAA-A37F-4682-9077-2A11062BA18E}"/>
          </ac:graphicFrameMkLst>
        </pc:graphicFrameChg>
      </pc:sldChg>
    </pc:docChg>
  </pc:docChgLst>
  <pc:docChgLst>
    <pc:chgData name="Sierra Chouinard" userId="b4c4e5e1-1ce0-4dfd-acf1-730745de5a78" providerId="ADAL" clId="{9FFEDE60-2137-472D-A958-38E183231271}"/>
    <pc:docChg chg="custSel addSld modSld">
      <pc:chgData name="Sierra Chouinard" userId="b4c4e5e1-1ce0-4dfd-acf1-730745de5a78" providerId="ADAL" clId="{9FFEDE60-2137-472D-A958-38E183231271}" dt="2018-09-17T15:27:25.696" v="720" actId="20577"/>
      <pc:docMkLst>
        <pc:docMk/>
      </pc:docMkLst>
      <pc:sldChg chg="modSp add">
        <pc:chgData name="Sierra Chouinard" userId="b4c4e5e1-1ce0-4dfd-acf1-730745de5a78" providerId="ADAL" clId="{9FFEDE60-2137-472D-A958-38E183231271}" dt="2018-09-13T19:58:38.802" v="39" actId="404"/>
        <pc:sldMkLst>
          <pc:docMk/>
          <pc:sldMk cId="1611812488" sldId="257"/>
        </pc:sldMkLst>
        <pc:spChg chg="mod">
          <ac:chgData name="Sierra Chouinard" userId="b4c4e5e1-1ce0-4dfd-acf1-730745de5a78" providerId="ADAL" clId="{9FFEDE60-2137-472D-A958-38E183231271}" dt="2018-09-13T19:58:38.802" v="39" actId="404"/>
          <ac:spMkLst>
            <pc:docMk/>
            <pc:sldMk cId="1611812488" sldId="257"/>
            <ac:spMk id="20" creationId="{00000000-0000-0000-0000-000000000000}"/>
          </ac:spMkLst>
        </pc:spChg>
      </pc:sldChg>
      <pc:sldChg chg="modSp add">
        <pc:chgData name="Sierra Chouinard" userId="b4c4e5e1-1ce0-4dfd-acf1-730745de5a78" providerId="ADAL" clId="{9FFEDE60-2137-472D-A958-38E183231271}" dt="2018-09-17T01:22:08.485" v="544" actId="5793"/>
        <pc:sldMkLst>
          <pc:docMk/>
          <pc:sldMk cId="3601017602" sldId="283"/>
        </pc:sldMkLst>
        <pc:spChg chg="mod">
          <ac:chgData name="Sierra Chouinard" userId="b4c4e5e1-1ce0-4dfd-acf1-730745de5a78" providerId="ADAL" clId="{9FFEDE60-2137-472D-A958-38E183231271}" dt="2018-09-17T01:22:08.485" v="544" actId="5793"/>
          <ac:spMkLst>
            <pc:docMk/>
            <pc:sldMk cId="3601017602" sldId="283"/>
            <ac:spMk id="99" creationId="{360E9F59-DEA4-4DC7-98B0-5AEC5F0C5D5A}"/>
          </ac:spMkLst>
        </pc:spChg>
      </pc:sldChg>
      <pc:sldChg chg="addSp modSp add modNotesTx">
        <pc:chgData name="Sierra Chouinard" userId="b4c4e5e1-1ce0-4dfd-acf1-730745de5a78" providerId="ADAL" clId="{9FFEDE60-2137-472D-A958-38E183231271}" dt="2018-09-17T01:24:39.888" v="559" actId="20577"/>
        <pc:sldMkLst>
          <pc:docMk/>
          <pc:sldMk cId="1925652071" sldId="284"/>
        </pc:sldMkLst>
        <pc:spChg chg="add mod">
          <ac:chgData name="Sierra Chouinard" userId="b4c4e5e1-1ce0-4dfd-acf1-730745de5a78" providerId="ADAL" clId="{9FFEDE60-2137-472D-A958-38E183231271}" dt="2018-09-17T01:24:23.284" v="556" actId="1035"/>
          <ac:spMkLst>
            <pc:docMk/>
            <pc:sldMk cId="1925652071" sldId="284"/>
            <ac:spMk id="13" creationId="{91FEEC31-FC8F-4376-8EE4-87846D0B8569}"/>
          </ac:spMkLst>
        </pc:spChg>
        <pc:graphicFrameChg chg="modGraphic">
          <ac:chgData name="Sierra Chouinard" userId="b4c4e5e1-1ce0-4dfd-acf1-730745de5a78" providerId="ADAL" clId="{9FFEDE60-2137-472D-A958-38E183231271}" dt="2018-09-17T01:24:39.888" v="559" actId="20577"/>
          <ac:graphicFrameMkLst>
            <pc:docMk/>
            <pc:sldMk cId="1925652071" sldId="284"/>
            <ac:graphicFrameMk id="2" creationId="{80A0B9E2-92A2-49A9-B2ED-A84D700771F0}"/>
          </ac:graphicFrameMkLst>
        </pc:graphicFrameChg>
      </pc:sldChg>
      <pc:sldChg chg="addSp modSp add modNotesTx">
        <pc:chgData name="Sierra Chouinard" userId="b4c4e5e1-1ce0-4dfd-acf1-730745de5a78" providerId="ADAL" clId="{9FFEDE60-2137-472D-A958-38E183231271}" dt="2018-09-17T01:19:40.838" v="311" actId="1038"/>
        <pc:sldMkLst>
          <pc:docMk/>
          <pc:sldMk cId="3226379724" sldId="354"/>
        </pc:sldMkLst>
        <pc:spChg chg="mod">
          <ac:chgData name="Sierra Chouinard" userId="b4c4e5e1-1ce0-4dfd-acf1-730745de5a78" providerId="ADAL" clId="{9FFEDE60-2137-472D-A958-38E183231271}" dt="2018-09-17T01:18:29.818" v="195" actId="1036"/>
          <ac:spMkLst>
            <pc:docMk/>
            <pc:sldMk cId="3226379724" sldId="354"/>
            <ac:spMk id="2" creationId="{CDA6B9E2-28A7-4B37-A568-C3278EF29EE0}"/>
          </ac:spMkLst>
        </pc:spChg>
        <pc:spChg chg="add mod">
          <ac:chgData name="Sierra Chouinard" userId="b4c4e5e1-1ce0-4dfd-acf1-730745de5a78" providerId="ADAL" clId="{9FFEDE60-2137-472D-A958-38E183231271}" dt="2018-09-17T01:18:37.838" v="198" actId="1036"/>
          <ac:spMkLst>
            <pc:docMk/>
            <pc:sldMk cId="3226379724" sldId="354"/>
            <ac:spMk id="13" creationId="{6D363B87-7D20-4808-B39C-57FD9970BDA2}"/>
          </ac:spMkLst>
        </pc:spChg>
        <pc:spChg chg="add mod">
          <ac:chgData name="Sierra Chouinard" userId="b4c4e5e1-1ce0-4dfd-acf1-730745de5a78" providerId="ADAL" clId="{9FFEDE60-2137-472D-A958-38E183231271}" dt="2018-09-17T01:19:40.838" v="311" actId="1038"/>
          <ac:spMkLst>
            <pc:docMk/>
            <pc:sldMk cId="3226379724" sldId="354"/>
            <ac:spMk id="14" creationId="{EB09D079-FCB3-40DE-AB8E-81D3D2398E87}"/>
          </ac:spMkLst>
        </pc:spChg>
        <pc:spChg chg="mod">
          <ac:chgData name="Sierra Chouinard" userId="b4c4e5e1-1ce0-4dfd-acf1-730745de5a78" providerId="ADAL" clId="{9FFEDE60-2137-472D-A958-38E183231271}" dt="2018-09-17T01:19:13.452" v="271" actId="1038"/>
          <ac:spMkLst>
            <pc:docMk/>
            <pc:sldMk cId="3226379724" sldId="354"/>
            <ac:spMk id="17" creationId="{EA98F7FB-0FE3-4D8E-9265-190A36E3FFF9}"/>
          </ac:spMkLst>
        </pc:spChg>
      </pc:sldChg>
      <pc:sldChg chg="add modNotesTx">
        <pc:chgData name="Sierra Chouinard" userId="b4c4e5e1-1ce0-4dfd-acf1-730745de5a78" providerId="ADAL" clId="{9FFEDE60-2137-472D-A958-38E183231271}" dt="2018-09-17T01:22:18.317" v="545" actId="20577"/>
        <pc:sldMkLst>
          <pc:docMk/>
          <pc:sldMk cId="762183520" sldId="357"/>
        </pc:sldMkLst>
      </pc:sldChg>
      <pc:sldChg chg="modSp add">
        <pc:chgData name="Sierra Chouinard" userId="b4c4e5e1-1ce0-4dfd-acf1-730745de5a78" providerId="ADAL" clId="{9FFEDE60-2137-472D-A958-38E183231271}" dt="2018-09-17T01:18:09.928" v="183" actId="20577"/>
        <pc:sldMkLst>
          <pc:docMk/>
          <pc:sldMk cId="1598168600" sldId="360"/>
        </pc:sldMkLst>
        <pc:spChg chg="mod">
          <ac:chgData name="Sierra Chouinard" userId="b4c4e5e1-1ce0-4dfd-acf1-730745de5a78" providerId="ADAL" clId="{9FFEDE60-2137-472D-A958-38E183231271}" dt="2018-09-17T01:18:09.928" v="183" actId="20577"/>
          <ac:spMkLst>
            <pc:docMk/>
            <pc:sldMk cId="1598168600" sldId="360"/>
            <ac:spMk id="5" creationId="{BEDFC818-BB9F-44D9-BBF0-CF67277A2158}"/>
          </ac:spMkLst>
        </pc:spChg>
      </pc:sldChg>
      <pc:sldChg chg="modSp">
        <pc:chgData name="Sierra Chouinard" userId="b4c4e5e1-1ce0-4dfd-acf1-730745de5a78" providerId="ADAL" clId="{9FFEDE60-2137-472D-A958-38E183231271}" dt="2018-09-17T01:16:56.703" v="147" actId="20577"/>
        <pc:sldMkLst>
          <pc:docMk/>
          <pc:sldMk cId="1827074018" sldId="361"/>
        </pc:sldMkLst>
        <pc:graphicFrameChg chg="modGraphic">
          <ac:chgData name="Sierra Chouinard" userId="b4c4e5e1-1ce0-4dfd-acf1-730745de5a78" providerId="ADAL" clId="{9FFEDE60-2137-472D-A958-38E183231271}" dt="2018-09-17T01:16:56.703" v="147" actId="20577"/>
          <ac:graphicFrameMkLst>
            <pc:docMk/>
            <pc:sldMk cId="1827074018" sldId="361"/>
            <ac:graphicFrameMk id="5" creationId="{E85BFAAA-A37F-4682-9077-2A11062BA18E}"/>
          </ac:graphicFrameMkLst>
        </pc:graphicFrameChg>
      </pc:sldChg>
      <pc:sldChg chg="modNotesTx">
        <pc:chgData name="Sierra Chouinard" userId="b4c4e5e1-1ce0-4dfd-acf1-730745de5a78" providerId="ADAL" clId="{9FFEDE60-2137-472D-A958-38E183231271}" dt="2018-09-17T15:27:25.696" v="720" actId="20577"/>
        <pc:sldMkLst>
          <pc:docMk/>
          <pc:sldMk cId="4142737617" sldId="522"/>
        </pc:sldMkLst>
      </pc:sldChg>
    </pc:docChg>
  </pc:docChgLst>
  <pc:docChgLst>
    <pc:chgData name="Alexandra Shirokova" userId="73487ca8-0c22-4961-a751-53e14818d488" providerId="ADAL" clId="{445DD5B4-C645-40DC-837C-578243934DB7}"/>
    <pc:docChg chg="undo custSel addSld delSld modSld">
      <pc:chgData name="Alexandra Shirokova" userId="73487ca8-0c22-4961-a751-53e14818d488" providerId="ADAL" clId="{445DD5B4-C645-40DC-837C-578243934DB7}" dt="2018-09-16T20:17:16.368" v="268" actId="1076"/>
      <pc:docMkLst>
        <pc:docMk/>
      </pc:docMkLst>
      <pc:sldChg chg="modSp add">
        <pc:chgData name="Alexandra Shirokova" userId="73487ca8-0c22-4961-a751-53e14818d488" providerId="ADAL" clId="{445DD5B4-C645-40DC-837C-578243934DB7}" dt="2018-09-16T19:43:28.763" v="237" actId="20577"/>
        <pc:sldMkLst>
          <pc:docMk/>
          <pc:sldMk cId="1230623409" sldId="259"/>
        </pc:sldMkLst>
        <pc:spChg chg="mod">
          <ac:chgData name="Alexandra Shirokova" userId="73487ca8-0c22-4961-a751-53e14818d488" providerId="ADAL" clId="{445DD5B4-C645-40DC-837C-578243934DB7}" dt="2018-09-16T19:28:44.390" v="127" actId="20577"/>
          <ac:spMkLst>
            <pc:docMk/>
            <pc:sldMk cId="1230623409" sldId="259"/>
            <ac:spMk id="2" creationId="{00000000-0000-0000-0000-000000000000}"/>
          </ac:spMkLst>
        </pc:spChg>
        <pc:spChg chg="mod">
          <ac:chgData name="Alexandra Shirokova" userId="73487ca8-0c22-4961-a751-53e14818d488" providerId="ADAL" clId="{445DD5B4-C645-40DC-837C-578243934DB7}" dt="2018-09-16T19:30:23.736" v="228" actId="313"/>
          <ac:spMkLst>
            <pc:docMk/>
            <pc:sldMk cId="1230623409" sldId="259"/>
            <ac:spMk id="4" creationId="{00000000-0000-0000-0000-000000000000}"/>
          </ac:spMkLst>
        </pc:spChg>
        <pc:graphicFrameChg chg="modGraphic">
          <ac:chgData name="Alexandra Shirokova" userId="73487ca8-0c22-4961-a751-53e14818d488" providerId="ADAL" clId="{445DD5B4-C645-40DC-837C-578243934DB7}" dt="2018-09-16T19:43:28.763" v="237" actId="20577"/>
          <ac:graphicFrameMkLst>
            <pc:docMk/>
            <pc:sldMk cId="1230623409" sldId="259"/>
            <ac:graphicFrameMk id="5" creationId="{2989CABA-F865-4A7C-9CA3-2B39C842A359}"/>
          </ac:graphicFrameMkLst>
        </pc:graphicFrameChg>
      </pc:sldChg>
      <pc:sldChg chg="add del">
        <pc:chgData name="Alexandra Shirokova" userId="73487ca8-0c22-4961-a751-53e14818d488" providerId="ADAL" clId="{445DD5B4-C645-40DC-837C-578243934DB7}" dt="2018-09-16T19:25:47.841" v="82" actId="2696"/>
        <pc:sldMkLst>
          <pc:docMk/>
          <pc:sldMk cId="1902530686" sldId="263"/>
        </pc:sldMkLst>
      </pc:sldChg>
      <pc:sldChg chg="add del">
        <pc:chgData name="Alexandra Shirokova" userId="73487ca8-0c22-4961-a751-53e14818d488" providerId="ADAL" clId="{445DD5B4-C645-40DC-837C-578243934DB7}" dt="2018-09-16T19:20:40.016" v="20" actId="2696"/>
        <pc:sldMkLst>
          <pc:docMk/>
          <pc:sldMk cId="3340105207" sldId="273"/>
        </pc:sldMkLst>
      </pc:sldChg>
      <pc:sldChg chg="add del">
        <pc:chgData name="Alexandra Shirokova" userId="73487ca8-0c22-4961-a751-53e14818d488" providerId="ADAL" clId="{445DD5B4-C645-40DC-837C-578243934DB7}" dt="2018-09-16T19:14:53.017" v="2" actId="2696"/>
        <pc:sldMkLst>
          <pc:docMk/>
          <pc:sldMk cId="3690474988" sldId="390"/>
        </pc:sldMkLst>
      </pc:sldChg>
      <pc:sldChg chg="addSp delSp modSp add">
        <pc:chgData name="Alexandra Shirokova" userId="73487ca8-0c22-4961-a751-53e14818d488" providerId="ADAL" clId="{445DD5B4-C645-40DC-837C-578243934DB7}" dt="2018-09-16T19:28:22.423" v="117" actId="14100"/>
        <pc:sldMkLst>
          <pc:docMk/>
          <pc:sldMk cId="1452957207" sldId="391"/>
        </pc:sldMkLst>
        <pc:spChg chg="mod">
          <ac:chgData name="Alexandra Shirokova" userId="73487ca8-0c22-4961-a751-53e14818d488" providerId="ADAL" clId="{445DD5B4-C645-40DC-837C-578243934DB7}" dt="2018-09-16T19:28:22.423" v="117" actId="14100"/>
          <ac:spMkLst>
            <pc:docMk/>
            <pc:sldMk cId="1452957207" sldId="391"/>
            <ac:spMk id="3" creationId="{00000000-0000-0000-0000-000000000000}"/>
          </ac:spMkLst>
        </pc:spChg>
        <pc:graphicFrameChg chg="add mod">
          <ac:chgData name="Alexandra Shirokova" userId="73487ca8-0c22-4961-a751-53e14818d488" providerId="ADAL" clId="{445DD5B4-C645-40DC-837C-578243934DB7}" dt="2018-09-16T19:27:45.620" v="110" actId="403"/>
          <ac:graphicFrameMkLst>
            <pc:docMk/>
            <pc:sldMk cId="1452957207" sldId="391"/>
            <ac:graphicFrameMk id="5" creationId="{194093A2-C1D4-4440-AF4C-1087180596E5}"/>
          </ac:graphicFrameMkLst>
        </pc:graphicFrameChg>
        <pc:graphicFrameChg chg="del modGraphic">
          <ac:chgData name="Alexandra Shirokova" userId="73487ca8-0c22-4961-a751-53e14818d488" providerId="ADAL" clId="{445DD5B4-C645-40DC-837C-578243934DB7}" dt="2018-09-16T19:19:09.077" v="4" actId="478"/>
          <ac:graphicFrameMkLst>
            <pc:docMk/>
            <pc:sldMk cId="1452957207" sldId="391"/>
            <ac:graphicFrameMk id="6" creationId="{5080B43A-6B6D-4DF5-9266-2AFF7C910E9C}"/>
          </ac:graphicFrameMkLst>
        </pc:graphicFrameChg>
      </pc:sldChg>
      <pc:sldChg chg="add del">
        <pc:chgData name="Alexandra Shirokova" userId="73487ca8-0c22-4961-a751-53e14818d488" providerId="ADAL" clId="{445DD5B4-C645-40DC-837C-578243934DB7}" dt="2018-09-16T19:20:20.919" v="19" actId="2696"/>
        <pc:sldMkLst>
          <pc:docMk/>
          <pc:sldMk cId="3750145365" sldId="392"/>
        </pc:sldMkLst>
      </pc:sldChg>
      <pc:sldChg chg="modSp add">
        <pc:chgData name="Alexandra Shirokova" userId="73487ca8-0c22-4961-a751-53e14818d488" providerId="ADAL" clId="{445DD5B4-C645-40DC-837C-578243934DB7}" dt="2018-09-16T20:17:16.368" v="268" actId="1076"/>
        <pc:sldMkLst>
          <pc:docMk/>
          <pc:sldMk cId="672630806" sldId="393"/>
        </pc:sldMkLst>
        <pc:spChg chg="mod">
          <ac:chgData name="Alexandra Shirokova" userId="73487ca8-0c22-4961-a751-53e14818d488" providerId="ADAL" clId="{445DD5B4-C645-40DC-837C-578243934DB7}" dt="2018-09-16T20:17:09.499" v="267" actId="14100"/>
          <ac:spMkLst>
            <pc:docMk/>
            <pc:sldMk cId="672630806" sldId="393"/>
            <ac:spMk id="7" creationId="{00000000-0000-0000-0000-000000000000}"/>
          </ac:spMkLst>
        </pc:spChg>
        <pc:graphicFrameChg chg="mod modGraphic">
          <ac:chgData name="Alexandra Shirokova" userId="73487ca8-0c22-4961-a751-53e14818d488" providerId="ADAL" clId="{445DD5B4-C645-40DC-837C-578243934DB7}" dt="2018-09-16T20:17:16.368" v="268" actId="1076"/>
          <ac:graphicFrameMkLst>
            <pc:docMk/>
            <pc:sldMk cId="672630806" sldId="393"/>
            <ac:graphicFrameMk id="2" creationId="{F6CADD05-D5C1-43D8-ACDD-F12C0BBF47F1}"/>
          </ac:graphicFrameMkLst>
        </pc:graphicFrameChg>
      </pc:sldChg>
      <pc:sldChg chg="add del">
        <pc:chgData name="Alexandra Shirokova" userId="73487ca8-0c22-4961-a751-53e14818d488" providerId="ADAL" clId="{445DD5B4-C645-40DC-837C-578243934DB7}" dt="2018-09-16T19:22:08.547" v="25" actId="2696"/>
        <pc:sldMkLst>
          <pc:docMk/>
          <pc:sldMk cId="2284638367" sldId="394"/>
        </pc:sldMkLst>
      </pc:sldChg>
      <pc:sldChg chg="modSp add">
        <pc:chgData name="Alexandra Shirokova" userId="73487ca8-0c22-4961-a751-53e14818d488" providerId="ADAL" clId="{445DD5B4-C645-40DC-837C-578243934DB7}" dt="2018-09-16T19:30:51.443" v="230" actId="14100"/>
        <pc:sldMkLst>
          <pc:docMk/>
          <pc:sldMk cId="1563195378" sldId="395"/>
        </pc:sldMkLst>
        <pc:spChg chg="mod">
          <ac:chgData name="Alexandra Shirokova" userId="73487ca8-0c22-4961-a751-53e14818d488" providerId="ADAL" clId="{445DD5B4-C645-40DC-837C-578243934DB7}" dt="2018-09-16T19:30:51.443" v="230" actId="14100"/>
          <ac:spMkLst>
            <pc:docMk/>
            <pc:sldMk cId="1563195378" sldId="395"/>
            <ac:spMk id="4" creationId="{00000000-0000-0000-0000-000000000000}"/>
          </ac:spMkLst>
        </pc:spChg>
        <pc:graphicFrameChg chg="mod modGraphic">
          <ac:chgData name="Alexandra Shirokova" userId="73487ca8-0c22-4961-a751-53e14818d488" providerId="ADAL" clId="{445DD5B4-C645-40DC-837C-578243934DB7}" dt="2018-09-16T19:24:20.594" v="52" actId="1076"/>
          <ac:graphicFrameMkLst>
            <pc:docMk/>
            <pc:sldMk cId="1563195378" sldId="395"/>
            <ac:graphicFrameMk id="5" creationId="{CD8E0242-4999-4365-8098-C8C4AEA544EB}"/>
          </ac:graphicFrameMkLst>
        </pc:graphicFrameChg>
      </pc:sldChg>
      <pc:sldChg chg="modSp add">
        <pc:chgData name="Alexandra Shirokova" userId="73487ca8-0c22-4961-a751-53e14818d488" providerId="ADAL" clId="{445DD5B4-C645-40DC-837C-578243934DB7}" dt="2018-09-16T19:26:22.665" v="87" actId="14100"/>
        <pc:sldMkLst>
          <pc:docMk/>
          <pc:sldMk cId="176192409" sldId="396"/>
        </pc:sldMkLst>
        <pc:graphicFrameChg chg="mod modGraphic">
          <ac:chgData name="Alexandra Shirokova" userId="73487ca8-0c22-4961-a751-53e14818d488" providerId="ADAL" clId="{445DD5B4-C645-40DC-837C-578243934DB7}" dt="2018-09-16T19:26:22.665" v="87" actId="14100"/>
          <ac:graphicFrameMkLst>
            <pc:docMk/>
            <pc:sldMk cId="176192409" sldId="396"/>
            <ac:graphicFrameMk id="5" creationId="{8626FEEA-DCDE-4534-BCB5-9CC707379733}"/>
          </ac:graphicFrameMkLst>
        </pc:graphicFrameChg>
      </pc:sldChg>
    </pc:docChg>
  </pc:docChgLst>
  <pc:docChgLst>
    <pc:chgData name="Kasia Bruski" userId="S::bruk@healthstandards.org::9a3b9c4e-79f9-4292-b655-63a505d6a794" providerId="AD" clId="Web-{161DA957-6534-3D03-4B93-C26577D273ED}"/>
    <pc:docChg chg="modSld">
      <pc:chgData name="Kasia Bruski" userId="S::bruk@healthstandards.org::9a3b9c4e-79f9-4292-b655-63a505d6a794" providerId="AD" clId="Web-{161DA957-6534-3D03-4B93-C26577D273ED}" dt="2018-09-14T22:14:10.511" v="0"/>
      <pc:docMkLst>
        <pc:docMk/>
      </pc:docMkLst>
      <pc:sldChg chg="addSp modSp">
        <pc:chgData name="Kasia Bruski" userId="S::bruk@healthstandards.org::9a3b9c4e-79f9-4292-b655-63a505d6a794" providerId="AD" clId="Web-{161DA957-6534-3D03-4B93-C26577D273ED}" dt="2018-09-14T22:14:10.511" v="0"/>
        <pc:sldMkLst>
          <pc:docMk/>
          <pc:sldMk cId="4147472519" sldId="372"/>
        </pc:sldMkLst>
        <pc:picChg chg="add mod">
          <ac:chgData name="Kasia Bruski" userId="S::bruk@healthstandards.org::9a3b9c4e-79f9-4292-b655-63a505d6a794" providerId="AD" clId="Web-{161DA957-6534-3D03-4B93-C26577D273ED}" dt="2018-09-14T22:14:10.511" v="0"/>
          <ac:picMkLst>
            <pc:docMk/>
            <pc:sldMk cId="4147472519" sldId="372"/>
            <ac:picMk id="2" creationId="{3250A19D-9E53-45BB-8114-DD889A848A11}"/>
          </ac:picMkLst>
        </pc:picChg>
      </pc:sldChg>
    </pc:docChg>
  </pc:docChgLst>
  <pc:docChgLst>
    <pc:chgData name="Qendresa Hasanaj" userId="S::hasq@healthstandards.org::1b050fc8-5abe-42d9-af3a-98861e82df38" providerId="AD" clId="Web-{EE29E4B6-4EB5-5537-96FA-164E7AEA4156}"/>
    <pc:docChg chg="addSld delSld modSld sldOrd">
      <pc:chgData name="Qendresa Hasanaj" userId="S::hasq@healthstandards.org::1b050fc8-5abe-42d9-af3a-98861e82df38" providerId="AD" clId="Web-{EE29E4B6-4EB5-5537-96FA-164E7AEA4156}" dt="2018-09-14T21:22:34.407" v="484"/>
      <pc:docMkLst>
        <pc:docMk/>
      </pc:docMkLst>
      <pc:sldChg chg="addSp delSp modSp mod ord setBg">
        <pc:chgData name="Qendresa Hasanaj" userId="S::hasq@healthstandards.org::1b050fc8-5abe-42d9-af3a-98861e82df38" providerId="AD" clId="Web-{EE29E4B6-4EB5-5537-96FA-164E7AEA4156}" dt="2018-09-14T21:22:34.407" v="484"/>
        <pc:sldMkLst>
          <pc:docMk/>
          <pc:sldMk cId="372309328" sldId="260"/>
        </pc:sldMkLst>
        <pc:spChg chg="mod ord">
          <ac:chgData name="Qendresa Hasanaj" userId="S::hasq@healthstandards.org::1b050fc8-5abe-42d9-af3a-98861e82df38" providerId="AD" clId="Web-{EE29E4B6-4EB5-5537-96FA-164E7AEA4156}" dt="2018-09-14T21:22:34.407" v="484"/>
          <ac:spMkLst>
            <pc:docMk/>
            <pc:sldMk cId="372309328" sldId="260"/>
            <ac:spMk id="2" creationId="{D0FB1816-08EA-4696-9B07-C3B84EDD7359}"/>
          </ac:spMkLst>
        </pc:spChg>
        <pc:spChg chg="mod">
          <ac:chgData name="Qendresa Hasanaj" userId="S::hasq@healthstandards.org::1b050fc8-5abe-42d9-af3a-98861e82df38" providerId="AD" clId="Web-{EE29E4B6-4EB5-5537-96FA-164E7AEA4156}" dt="2018-09-14T21:22:34.407" v="484"/>
          <ac:spMkLst>
            <pc:docMk/>
            <pc:sldMk cId="372309328" sldId="260"/>
            <ac:spMk id="5" creationId="{00000000-0000-0000-0000-000000000000}"/>
          </ac:spMkLst>
        </pc:spChg>
        <pc:spChg chg="add del">
          <ac:chgData name="Qendresa Hasanaj" userId="S::hasq@healthstandards.org::1b050fc8-5abe-42d9-af3a-98861e82df38" providerId="AD" clId="Web-{EE29E4B6-4EB5-5537-96FA-164E7AEA4156}" dt="2018-09-14T21:22:34.407" v="484"/>
          <ac:spMkLst>
            <pc:docMk/>
            <pc:sldMk cId="372309328" sldId="260"/>
            <ac:spMk id="12" creationId="{0BC9EFE1-D8CB-4668-9980-DB108327A794}"/>
          </ac:spMkLst>
        </pc:spChg>
        <pc:spChg chg="add del">
          <ac:chgData name="Qendresa Hasanaj" userId="S::hasq@healthstandards.org::1b050fc8-5abe-42d9-af3a-98861e82df38" providerId="AD" clId="Web-{EE29E4B6-4EB5-5537-96FA-164E7AEA4156}" dt="2018-09-14T21:22:30.547" v="482"/>
          <ac:spMkLst>
            <pc:docMk/>
            <pc:sldMk cId="372309328" sldId="260"/>
            <ac:spMk id="15" creationId="{D4771268-CB57-404A-9271-370EB28F6090}"/>
          </ac:spMkLst>
        </pc:spChg>
        <pc:spChg chg="add del">
          <ac:chgData name="Qendresa Hasanaj" userId="S::hasq@healthstandards.org::1b050fc8-5abe-42d9-af3a-98861e82df38" providerId="AD" clId="Web-{EE29E4B6-4EB5-5537-96FA-164E7AEA4156}" dt="2018-09-14T21:22:34.407" v="484"/>
          <ac:spMkLst>
            <pc:docMk/>
            <pc:sldMk cId="372309328" sldId="260"/>
            <ac:spMk id="19" creationId="{77DA6D33-2D62-458C-BF5D-DBF612FD557E}"/>
          </ac:spMkLst>
        </pc:spChg>
        <pc:picChg chg="mod">
          <ac:chgData name="Qendresa Hasanaj" userId="S::hasq@healthstandards.org::1b050fc8-5abe-42d9-af3a-98861e82df38" providerId="AD" clId="Web-{EE29E4B6-4EB5-5537-96FA-164E7AEA4156}" dt="2018-09-14T21:22:34.407" v="484"/>
          <ac:picMkLst>
            <pc:docMk/>
            <pc:sldMk cId="372309328" sldId="260"/>
            <ac:picMk id="10" creationId="{82760A55-6220-4E28-82D3-CE8701AC12F4}"/>
          </ac:picMkLst>
        </pc:picChg>
        <pc:picChg chg="add del">
          <ac:chgData name="Qendresa Hasanaj" userId="S::hasq@healthstandards.org::1b050fc8-5abe-42d9-af3a-98861e82df38" providerId="AD" clId="Web-{EE29E4B6-4EB5-5537-96FA-164E7AEA4156}" dt="2018-09-14T21:22:34.407" v="484"/>
          <ac:picMkLst>
            <pc:docMk/>
            <pc:sldMk cId="372309328" sldId="260"/>
            <ac:picMk id="17" creationId="{7CBAE1BD-B8E4-4029-8AA2-C77E4FED9864}"/>
          </ac:picMkLst>
        </pc:picChg>
      </pc:sldChg>
      <pc:sldChg chg="ord">
        <pc:chgData name="Qendresa Hasanaj" userId="S::hasq@healthstandards.org::1b050fc8-5abe-42d9-af3a-98861e82df38" providerId="AD" clId="Web-{EE29E4B6-4EB5-5537-96FA-164E7AEA4156}" dt="2018-09-14T20:06:32.201" v="19"/>
        <pc:sldMkLst>
          <pc:docMk/>
          <pc:sldMk cId="1949219419" sldId="264"/>
        </pc:sldMkLst>
      </pc:sldChg>
      <pc:sldChg chg="modSp">
        <pc:chgData name="Qendresa Hasanaj" userId="S::hasq@healthstandards.org::1b050fc8-5abe-42d9-af3a-98861e82df38" providerId="AD" clId="Web-{EE29E4B6-4EB5-5537-96FA-164E7AEA4156}" dt="2018-09-14T21:18:57.407" v="470" actId="20577"/>
        <pc:sldMkLst>
          <pc:docMk/>
          <pc:sldMk cId="1624693499" sldId="265"/>
        </pc:sldMkLst>
        <pc:spChg chg="mod">
          <ac:chgData name="Qendresa Hasanaj" userId="S::hasq@healthstandards.org::1b050fc8-5abe-42d9-af3a-98861e82df38" providerId="AD" clId="Web-{EE29E4B6-4EB5-5537-96FA-164E7AEA4156}" dt="2018-09-14T21:18:57.407" v="470" actId="20577"/>
          <ac:spMkLst>
            <pc:docMk/>
            <pc:sldMk cId="1624693499" sldId="265"/>
            <ac:spMk id="2" creationId="{8F01A4F1-B679-4AC0-B884-B1B0F3403638}"/>
          </ac:spMkLst>
        </pc:spChg>
        <pc:spChg chg="mod">
          <ac:chgData name="Qendresa Hasanaj" userId="S::hasq@healthstandards.org::1b050fc8-5abe-42d9-af3a-98861e82df38" providerId="AD" clId="Web-{EE29E4B6-4EB5-5537-96FA-164E7AEA4156}" dt="2018-09-14T20:17:06.831" v="65" actId="20577"/>
          <ac:spMkLst>
            <pc:docMk/>
            <pc:sldMk cId="1624693499" sldId="265"/>
            <ac:spMk id="3" creationId="{134E84AC-5366-41EE-9623-CD5E899B7441}"/>
          </ac:spMkLst>
        </pc:spChg>
      </pc:sldChg>
      <pc:sldChg chg="addSp delSp modSp">
        <pc:chgData name="Qendresa Hasanaj" userId="S::hasq@healthstandards.org::1b050fc8-5abe-42d9-af3a-98861e82df38" providerId="AD" clId="Web-{EE29E4B6-4EB5-5537-96FA-164E7AEA4156}" dt="2018-09-14T21:04:35.835" v="311" actId="20577"/>
        <pc:sldMkLst>
          <pc:docMk/>
          <pc:sldMk cId="1807112731" sldId="266"/>
        </pc:sldMkLst>
        <pc:spChg chg="mod">
          <ac:chgData name="Qendresa Hasanaj" userId="S::hasq@healthstandards.org::1b050fc8-5abe-42d9-af3a-98861e82df38" providerId="AD" clId="Web-{EE29E4B6-4EB5-5537-96FA-164E7AEA4156}" dt="2018-09-14T20:35:10.115" v="244" actId="1076"/>
          <ac:spMkLst>
            <pc:docMk/>
            <pc:sldMk cId="1807112731" sldId="266"/>
            <ac:spMk id="2" creationId="{79DA402C-6591-4B45-8769-669B84AF952F}"/>
          </ac:spMkLst>
        </pc:spChg>
        <pc:spChg chg="mod">
          <ac:chgData name="Qendresa Hasanaj" userId="S::hasq@healthstandards.org::1b050fc8-5abe-42d9-af3a-98861e82df38" providerId="AD" clId="Web-{EE29E4B6-4EB5-5537-96FA-164E7AEA4156}" dt="2018-09-14T21:04:35.835" v="311" actId="20577"/>
          <ac:spMkLst>
            <pc:docMk/>
            <pc:sldMk cId="1807112731" sldId="266"/>
            <ac:spMk id="6" creationId="{5CAAD17D-2F1B-467D-B1B0-3F07E3AB7B6A}"/>
          </ac:spMkLst>
        </pc:spChg>
        <pc:spChg chg="mod">
          <ac:chgData name="Qendresa Hasanaj" userId="S::hasq@healthstandards.org::1b050fc8-5abe-42d9-af3a-98861e82df38" providerId="AD" clId="Web-{EE29E4B6-4EB5-5537-96FA-164E7AEA4156}" dt="2018-09-14T20:41:36.753" v="280" actId="20577"/>
          <ac:spMkLst>
            <pc:docMk/>
            <pc:sldMk cId="1807112731" sldId="266"/>
            <ac:spMk id="7" creationId="{47A93887-279D-4638-80B8-923939822E21}"/>
          </ac:spMkLst>
        </pc:spChg>
        <pc:picChg chg="add del mod">
          <ac:chgData name="Qendresa Hasanaj" userId="S::hasq@healthstandards.org::1b050fc8-5abe-42d9-af3a-98861e82df38" providerId="AD" clId="Web-{EE29E4B6-4EB5-5537-96FA-164E7AEA4156}" dt="2018-09-14T20:29:55.605" v="167" actId="20577"/>
          <ac:picMkLst>
            <pc:docMk/>
            <pc:sldMk cId="1807112731" sldId="266"/>
            <ac:picMk id="3" creationId="{8C6AD542-4970-4995-A5DA-760F5A9C1EF8}"/>
          </ac:picMkLst>
        </pc:picChg>
      </pc:sldChg>
      <pc:sldChg chg="modSp">
        <pc:chgData name="Qendresa Hasanaj" userId="S::hasq@healthstandards.org::1b050fc8-5abe-42d9-af3a-98861e82df38" providerId="AD" clId="Web-{EE29E4B6-4EB5-5537-96FA-164E7AEA4156}" dt="2018-09-14T20:35:22.819" v="247" actId="20577"/>
        <pc:sldMkLst>
          <pc:docMk/>
          <pc:sldMk cId="664388499" sldId="267"/>
        </pc:sldMkLst>
        <pc:spChg chg="mod">
          <ac:chgData name="Qendresa Hasanaj" userId="S::hasq@healthstandards.org::1b050fc8-5abe-42d9-af3a-98861e82df38" providerId="AD" clId="Web-{EE29E4B6-4EB5-5537-96FA-164E7AEA4156}" dt="2018-09-14T20:35:22.819" v="247" actId="20577"/>
          <ac:spMkLst>
            <pc:docMk/>
            <pc:sldMk cId="664388499" sldId="267"/>
            <ac:spMk id="2" creationId="{62BB87B5-6B78-4803-B94D-E229523D8AE2}"/>
          </ac:spMkLst>
        </pc:spChg>
        <pc:spChg chg="mod">
          <ac:chgData name="Qendresa Hasanaj" userId="S::hasq@healthstandards.org::1b050fc8-5abe-42d9-af3a-98861e82df38" providerId="AD" clId="Web-{EE29E4B6-4EB5-5537-96FA-164E7AEA4156}" dt="2018-09-14T19:57:35.325" v="11" actId="1076"/>
          <ac:spMkLst>
            <pc:docMk/>
            <pc:sldMk cId="664388499" sldId="267"/>
            <ac:spMk id="4" creationId="{88EA1A75-6DC0-4076-ADC6-CC85C31E3DDB}"/>
          </ac:spMkLst>
        </pc:spChg>
        <pc:graphicFrameChg chg="mod modGraphic">
          <ac:chgData name="Qendresa Hasanaj" userId="S::hasq@healthstandards.org::1b050fc8-5abe-42d9-af3a-98861e82df38" providerId="AD" clId="Web-{EE29E4B6-4EB5-5537-96FA-164E7AEA4156}" dt="2018-09-14T20:14:33.248" v="57" actId="20577"/>
          <ac:graphicFrameMkLst>
            <pc:docMk/>
            <pc:sldMk cId="664388499" sldId="267"/>
            <ac:graphicFrameMk id="9" creationId="{17724197-E68C-4D60-8F94-FACA02017B1B}"/>
          </ac:graphicFrameMkLst>
        </pc:graphicFrameChg>
      </pc:sldChg>
      <pc:sldChg chg="addSp delSp modSp mod setBg">
        <pc:chgData name="Qendresa Hasanaj" userId="S::hasq@healthstandards.org::1b050fc8-5abe-42d9-af3a-98861e82df38" providerId="AD" clId="Web-{EE29E4B6-4EB5-5537-96FA-164E7AEA4156}" dt="2018-09-14T21:20:34.413" v="475"/>
        <pc:sldMkLst>
          <pc:docMk/>
          <pc:sldMk cId="2880122707" sldId="271"/>
        </pc:sldMkLst>
        <pc:spChg chg="mod">
          <ac:chgData name="Qendresa Hasanaj" userId="S::hasq@healthstandards.org::1b050fc8-5abe-42d9-af3a-98861e82df38" providerId="AD" clId="Web-{EE29E4B6-4EB5-5537-96FA-164E7AEA4156}" dt="2018-09-14T21:20:34.413" v="475"/>
          <ac:spMkLst>
            <pc:docMk/>
            <pc:sldMk cId="2880122707" sldId="271"/>
            <ac:spMk id="2" creationId="{04E98CBF-6844-43AD-9E12-52B3D515E42B}"/>
          </ac:spMkLst>
        </pc:spChg>
        <pc:spChg chg="add del">
          <ac:chgData name="Qendresa Hasanaj" userId="S::hasq@healthstandards.org::1b050fc8-5abe-42d9-af3a-98861e82df38" providerId="AD" clId="Web-{EE29E4B6-4EB5-5537-96FA-164E7AEA4156}" dt="2018-09-14T21:20:34.413" v="475"/>
          <ac:spMkLst>
            <pc:docMk/>
            <pc:sldMk cId="2880122707" sldId="271"/>
            <ac:spMk id="10" creationId="{35555856-9970-4BC3-9AA9-6A917F53AFBD}"/>
          </ac:spMkLst>
        </pc:spChg>
        <pc:spChg chg="add del">
          <ac:chgData name="Qendresa Hasanaj" userId="S::hasq@healthstandards.org::1b050fc8-5abe-42d9-af3a-98861e82df38" providerId="AD" clId="Web-{EE29E4B6-4EB5-5537-96FA-164E7AEA4156}" dt="2018-09-14T21:20:34.413" v="475"/>
          <ac:spMkLst>
            <pc:docMk/>
            <pc:sldMk cId="2880122707" sldId="271"/>
            <ac:spMk id="14" creationId="{13722DD7-BA73-4776-93A3-94491FEF7260}"/>
          </ac:spMkLst>
        </pc:spChg>
        <pc:picChg chg="mod">
          <ac:chgData name="Qendresa Hasanaj" userId="S::hasq@healthstandards.org::1b050fc8-5abe-42d9-af3a-98861e82df38" providerId="AD" clId="Web-{EE29E4B6-4EB5-5537-96FA-164E7AEA4156}" dt="2018-09-14T21:20:34.413" v="475"/>
          <ac:picMkLst>
            <pc:docMk/>
            <pc:sldMk cId="2880122707" sldId="271"/>
            <ac:picMk id="5" creationId="{9D5291AB-72DE-47A8-91D9-20C7BABDB594}"/>
          </ac:picMkLst>
        </pc:picChg>
        <pc:picChg chg="add del">
          <ac:chgData name="Qendresa Hasanaj" userId="S::hasq@healthstandards.org::1b050fc8-5abe-42d9-af3a-98861e82df38" providerId="AD" clId="Web-{EE29E4B6-4EB5-5537-96FA-164E7AEA4156}" dt="2018-09-14T21:20:34.413" v="475"/>
          <ac:picMkLst>
            <pc:docMk/>
            <pc:sldMk cId="2880122707" sldId="271"/>
            <ac:picMk id="12" creationId="{7F487851-BFAF-46D8-A1ED-50CAD6E46F59}"/>
          </ac:picMkLst>
        </pc:picChg>
      </pc:sldChg>
      <pc:sldChg chg="delSp">
        <pc:chgData name="Qendresa Hasanaj" userId="S::hasq@healthstandards.org::1b050fc8-5abe-42d9-af3a-98861e82df38" providerId="AD" clId="Web-{EE29E4B6-4EB5-5537-96FA-164E7AEA4156}" dt="2018-09-14T20:35:42.445" v="256"/>
        <pc:sldMkLst>
          <pc:docMk/>
          <pc:sldMk cId="1353713827" sldId="272"/>
        </pc:sldMkLst>
        <pc:spChg chg="del">
          <ac:chgData name="Qendresa Hasanaj" userId="S::hasq@healthstandards.org::1b050fc8-5abe-42d9-af3a-98861e82df38" providerId="AD" clId="Web-{EE29E4B6-4EB5-5537-96FA-164E7AEA4156}" dt="2018-09-14T20:35:42.445" v="256"/>
          <ac:spMkLst>
            <pc:docMk/>
            <pc:sldMk cId="1353713827" sldId="272"/>
            <ac:spMk id="2" creationId="{EEEB590B-C381-4FA6-B988-A5B22640EDDA}"/>
          </ac:spMkLst>
        </pc:spChg>
      </pc:sldChg>
      <pc:sldChg chg="modSp ord">
        <pc:chgData name="Qendresa Hasanaj" userId="S::hasq@healthstandards.org::1b050fc8-5abe-42d9-af3a-98861e82df38" providerId="AD" clId="Web-{EE29E4B6-4EB5-5537-96FA-164E7AEA4156}" dt="2018-09-14T20:08:28.533" v="27"/>
        <pc:sldMkLst>
          <pc:docMk/>
          <pc:sldMk cId="2079689230" sldId="274"/>
        </pc:sldMkLst>
        <pc:spChg chg="mod">
          <ac:chgData name="Qendresa Hasanaj" userId="S::hasq@healthstandards.org::1b050fc8-5abe-42d9-af3a-98861e82df38" providerId="AD" clId="Web-{EE29E4B6-4EB5-5537-96FA-164E7AEA4156}" dt="2018-09-14T20:08:20.564" v="25" actId="20577"/>
          <ac:spMkLst>
            <pc:docMk/>
            <pc:sldMk cId="2079689230" sldId="274"/>
            <ac:spMk id="3" creationId="{6A11FD0C-2E38-4845-A65F-BDCD9520FA43}"/>
          </ac:spMkLst>
        </pc:spChg>
      </pc:sldChg>
      <pc:sldChg chg="addSp delSp modSp mod setBg">
        <pc:chgData name="Qendresa Hasanaj" userId="S::hasq@healthstandards.org::1b050fc8-5abe-42d9-af3a-98861e82df38" providerId="AD" clId="Web-{EE29E4B6-4EB5-5537-96FA-164E7AEA4156}" dt="2018-09-14T21:21:07.511" v="476"/>
        <pc:sldMkLst>
          <pc:docMk/>
          <pc:sldMk cId="472317320" sldId="276"/>
        </pc:sldMkLst>
        <pc:spChg chg="mod">
          <ac:chgData name="Qendresa Hasanaj" userId="S::hasq@healthstandards.org::1b050fc8-5abe-42d9-af3a-98861e82df38" providerId="AD" clId="Web-{EE29E4B6-4EB5-5537-96FA-164E7AEA4156}" dt="2018-09-14T21:21:07.511" v="476"/>
          <ac:spMkLst>
            <pc:docMk/>
            <pc:sldMk cId="472317320" sldId="276"/>
            <ac:spMk id="2" creationId="{D0FB1816-08EA-4696-9B07-C3B84EDD7359}"/>
          </ac:spMkLst>
        </pc:spChg>
        <pc:spChg chg="mod">
          <ac:chgData name="Qendresa Hasanaj" userId="S::hasq@healthstandards.org::1b050fc8-5abe-42d9-af3a-98861e82df38" providerId="AD" clId="Web-{EE29E4B6-4EB5-5537-96FA-164E7AEA4156}" dt="2018-09-14T21:21:07.511" v="476"/>
          <ac:spMkLst>
            <pc:docMk/>
            <pc:sldMk cId="472317320" sldId="276"/>
            <ac:spMk id="5" creationId="{00000000-0000-0000-0000-000000000000}"/>
          </ac:spMkLst>
        </pc:spChg>
        <pc:spChg chg="del mod">
          <ac:chgData name="Qendresa Hasanaj" userId="S::hasq@healthstandards.org::1b050fc8-5abe-42d9-af3a-98861e82df38" providerId="AD" clId="Web-{EE29E4B6-4EB5-5537-96FA-164E7AEA4156}" dt="2018-09-14T20:21:59.325" v="100"/>
          <ac:spMkLst>
            <pc:docMk/>
            <pc:sldMk cId="472317320" sldId="276"/>
            <ac:spMk id="15" creationId="{D218F41E-B05A-48AF-B298-7A99D04593DD}"/>
          </ac:spMkLst>
        </pc:spChg>
        <pc:spChg chg="add">
          <ac:chgData name="Qendresa Hasanaj" userId="S::hasq@healthstandards.org::1b050fc8-5abe-42d9-af3a-98861e82df38" providerId="AD" clId="Web-{EE29E4B6-4EB5-5537-96FA-164E7AEA4156}" dt="2018-09-14T21:21:07.511" v="476"/>
          <ac:spMkLst>
            <pc:docMk/>
            <pc:sldMk cId="472317320" sldId="276"/>
            <ac:spMk id="19" creationId="{4351DFE5-F63D-4BE0-BDA9-E3EB88F01AA5}"/>
          </ac:spMkLst>
        </pc:spChg>
        <pc:graphicFrameChg chg="mod modGraphic">
          <ac:chgData name="Qendresa Hasanaj" userId="S::hasq@healthstandards.org::1b050fc8-5abe-42d9-af3a-98861e82df38" providerId="AD" clId="Web-{EE29E4B6-4EB5-5537-96FA-164E7AEA4156}" dt="2018-09-14T21:21:07.511" v="476"/>
          <ac:graphicFrameMkLst>
            <pc:docMk/>
            <pc:sldMk cId="472317320" sldId="276"/>
            <ac:graphicFrameMk id="14" creationId="{6A7AF164-BFDC-47B6-8B1A-EF0860EF0EC9}"/>
          </ac:graphicFrameMkLst>
        </pc:graphicFrameChg>
        <pc:picChg chg="add">
          <ac:chgData name="Qendresa Hasanaj" userId="S::hasq@healthstandards.org::1b050fc8-5abe-42d9-af3a-98861e82df38" providerId="AD" clId="Web-{EE29E4B6-4EB5-5537-96FA-164E7AEA4156}" dt="2018-09-14T21:21:07.511" v="476"/>
          <ac:picMkLst>
            <pc:docMk/>
            <pc:sldMk cId="472317320" sldId="276"/>
            <ac:picMk id="21" creationId="{02DD2BC0-6F29-4B4F-8D61-2DCF6D2E8E73}"/>
          </ac:picMkLst>
        </pc:picChg>
      </pc:sldChg>
      <pc:sldChg chg="ord">
        <pc:chgData name="Qendresa Hasanaj" userId="S::hasq@healthstandards.org::1b050fc8-5abe-42d9-af3a-98861e82df38" providerId="AD" clId="Web-{EE29E4B6-4EB5-5537-96FA-164E7AEA4156}" dt="2018-09-14T20:23:15.718" v="107"/>
        <pc:sldMkLst>
          <pc:docMk/>
          <pc:sldMk cId="4047375221" sldId="279"/>
        </pc:sldMkLst>
      </pc:sldChg>
      <pc:sldChg chg="ord">
        <pc:chgData name="Qendresa Hasanaj" userId="S::hasq@healthstandards.org::1b050fc8-5abe-42d9-af3a-98861e82df38" providerId="AD" clId="Web-{EE29E4B6-4EB5-5537-96FA-164E7AEA4156}" dt="2018-09-14T20:23:39.375" v="109"/>
        <pc:sldMkLst>
          <pc:docMk/>
          <pc:sldMk cId="364987318" sldId="280"/>
        </pc:sldMkLst>
      </pc:sldChg>
      <pc:sldChg chg="modSp add del ord">
        <pc:chgData name="Qendresa Hasanaj" userId="S::hasq@healthstandards.org::1b050fc8-5abe-42d9-af3a-98861e82df38" providerId="AD" clId="Web-{EE29E4B6-4EB5-5537-96FA-164E7AEA4156}" dt="2018-09-14T20:42:45.646" v="308"/>
        <pc:sldMkLst>
          <pc:docMk/>
          <pc:sldMk cId="1827074018" sldId="361"/>
        </pc:sldMkLst>
        <pc:spChg chg="mod">
          <ac:chgData name="Qendresa Hasanaj" userId="S::hasq@healthstandards.org::1b050fc8-5abe-42d9-af3a-98861e82df38" providerId="AD" clId="Web-{EE29E4B6-4EB5-5537-96FA-164E7AEA4156}" dt="2018-09-14T20:39:36.280" v="273" actId="20577"/>
          <ac:spMkLst>
            <pc:docMk/>
            <pc:sldMk cId="1827074018" sldId="361"/>
            <ac:spMk id="2" creationId="{2AF9BC88-1E4F-4DDD-8B52-C45D3761BC1E}"/>
          </ac:spMkLst>
        </pc:spChg>
        <pc:graphicFrameChg chg="mod modGraphic">
          <ac:chgData name="Qendresa Hasanaj" userId="S::hasq@healthstandards.org::1b050fc8-5abe-42d9-af3a-98861e82df38" providerId="AD" clId="Web-{EE29E4B6-4EB5-5537-96FA-164E7AEA4156}" dt="2018-09-14T20:42:45.646" v="308"/>
          <ac:graphicFrameMkLst>
            <pc:docMk/>
            <pc:sldMk cId="1827074018" sldId="361"/>
            <ac:graphicFrameMk id="5" creationId="{E85BFAAA-A37F-4682-9077-2A11062BA18E}"/>
          </ac:graphicFrameMkLst>
        </pc:graphicFrameChg>
      </pc:sldChg>
      <pc:sldChg chg="modSp add">
        <pc:chgData name="Qendresa Hasanaj" userId="S::hasq@healthstandards.org::1b050fc8-5abe-42d9-af3a-98861e82df38" providerId="AD" clId="Web-{EE29E4B6-4EB5-5537-96FA-164E7AEA4156}" dt="2018-09-14T20:34:50.287" v="236" actId="20577"/>
        <pc:sldMkLst>
          <pc:docMk/>
          <pc:sldMk cId="3063816831" sldId="362"/>
        </pc:sldMkLst>
        <pc:spChg chg="mod">
          <ac:chgData name="Qendresa Hasanaj" userId="S::hasq@healthstandards.org::1b050fc8-5abe-42d9-af3a-98861e82df38" providerId="AD" clId="Web-{EE29E4B6-4EB5-5537-96FA-164E7AEA4156}" dt="2018-09-14T20:34:50.287" v="236" actId="20577"/>
          <ac:spMkLst>
            <pc:docMk/>
            <pc:sldMk cId="3063816831" sldId="362"/>
            <ac:spMk id="2" creationId="{DFB39264-741A-45DB-B3AB-6B55018BCA0B}"/>
          </ac:spMkLst>
        </pc:spChg>
        <pc:spChg chg="mod">
          <ac:chgData name="Qendresa Hasanaj" userId="S::hasq@healthstandards.org::1b050fc8-5abe-42d9-af3a-98861e82df38" providerId="AD" clId="Web-{EE29E4B6-4EB5-5537-96FA-164E7AEA4156}" dt="2018-09-14T20:16:58.596" v="62" actId="20577"/>
          <ac:spMkLst>
            <pc:docMk/>
            <pc:sldMk cId="3063816831" sldId="362"/>
            <ac:spMk id="3" creationId="{5916B499-A7EF-4A6A-A8A4-1646B45B0C30}"/>
          </ac:spMkLst>
        </pc:spChg>
      </pc:sldChg>
      <pc:sldChg chg="modSp add ord">
        <pc:chgData name="Qendresa Hasanaj" userId="S::hasq@healthstandards.org::1b050fc8-5abe-42d9-af3a-98861e82df38" providerId="AD" clId="Web-{EE29E4B6-4EB5-5537-96FA-164E7AEA4156}" dt="2018-09-14T21:05:45.387" v="338" actId="1076"/>
        <pc:sldMkLst>
          <pc:docMk/>
          <pc:sldMk cId="1754132209" sldId="364"/>
        </pc:sldMkLst>
        <pc:spChg chg="mod">
          <ac:chgData name="Qendresa Hasanaj" userId="S::hasq@healthstandards.org::1b050fc8-5abe-42d9-af3a-98861e82df38" providerId="AD" clId="Web-{EE29E4B6-4EB5-5537-96FA-164E7AEA4156}" dt="2018-09-14T21:04:51.774" v="312" actId="20577"/>
          <ac:spMkLst>
            <pc:docMk/>
            <pc:sldMk cId="1754132209" sldId="364"/>
            <ac:spMk id="8" creationId="{E86A4061-192C-4A61-A437-7B5420A2D83C}"/>
          </ac:spMkLst>
        </pc:spChg>
        <pc:spChg chg="mod">
          <ac:chgData name="Qendresa Hasanaj" userId="S::hasq@healthstandards.org::1b050fc8-5abe-42d9-af3a-98861e82df38" providerId="AD" clId="Web-{EE29E4B6-4EB5-5537-96FA-164E7AEA4156}" dt="2018-09-14T21:05:29.495" v="335" actId="1076"/>
          <ac:spMkLst>
            <pc:docMk/>
            <pc:sldMk cId="1754132209" sldId="364"/>
            <ac:spMk id="9" creationId="{D7CCD6C8-B10C-4609-AD02-325A31502922}"/>
          </ac:spMkLst>
        </pc:spChg>
        <pc:spChg chg="mod">
          <ac:chgData name="Qendresa Hasanaj" userId="S::hasq@healthstandards.org::1b050fc8-5abe-42d9-af3a-98861e82df38" providerId="AD" clId="Web-{EE29E4B6-4EB5-5537-96FA-164E7AEA4156}" dt="2018-09-14T21:05:34.230" v="336" actId="1076"/>
          <ac:spMkLst>
            <pc:docMk/>
            <pc:sldMk cId="1754132209" sldId="364"/>
            <ac:spMk id="10" creationId="{4BC7F964-C904-4DD4-B5B7-46A2B3BA3C23}"/>
          </ac:spMkLst>
        </pc:spChg>
        <pc:spChg chg="mod">
          <ac:chgData name="Qendresa Hasanaj" userId="S::hasq@healthstandards.org::1b050fc8-5abe-42d9-af3a-98861e82df38" providerId="AD" clId="Web-{EE29E4B6-4EB5-5537-96FA-164E7AEA4156}" dt="2018-09-14T21:05:25.635" v="334" actId="1076"/>
          <ac:spMkLst>
            <pc:docMk/>
            <pc:sldMk cId="1754132209" sldId="364"/>
            <ac:spMk id="11" creationId="{0B0FB55B-B5B9-4144-9FD0-156F87ADA009}"/>
          </ac:spMkLst>
        </pc:spChg>
        <pc:spChg chg="mod">
          <ac:chgData name="Qendresa Hasanaj" userId="S::hasq@healthstandards.org::1b050fc8-5abe-42d9-af3a-98861e82df38" providerId="AD" clId="Web-{EE29E4B6-4EB5-5537-96FA-164E7AEA4156}" dt="2018-09-14T21:05:18.573" v="331" actId="20577"/>
          <ac:spMkLst>
            <pc:docMk/>
            <pc:sldMk cId="1754132209" sldId="364"/>
            <ac:spMk id="12" creationId="{238E69A0-63F9-4BC0-AFF9-F988AF1D5E6A}"/>
          </ac:spMkLst>
        </pc:spChg>
        <pc:picChg chg="mod">
          <ac:chgData name="Qendresa Hasanaj" userId="S::hasq@healthstandards.org::1b050fc8-5abe-42d9-af3a-98861e82df38" providerId="AD" clId="Web-{EE29E4B6-4EB5-5537-96FA-164E7AEA4156}" dt="2018-09-14T21:05:45.387" v="338" actId="1076"/>
          <ac:picMkLst>
            <pc:docMk/>
            <pc:sldMk cId="1754132209" sldId="364"/>
            <ac:picMk id="7" creationId="{B9E320F4-D8C2-45FD-AF5D-0A13A574179E}"/>
          </ac:picMkLst>
        </pc:picChg>
      </pc:sldChg>
      <pc:sldChg chg="modSp add">
        <pc:chgData name="Qendresa Hasanaj" userId="S::hasq@healthstandards.org::1b050fc8-5abe-42d9-af3a-98861e82df38" providerId="AD" clId="Web-{EE29E4B6-4EB5-5537-96FA-164E7AEA4156}" dt="2018-09-14T20:18:44.037" v="89" actId="20577"/>
        <pc:sldMkLst>
          <pc:docMk/>
          <pc:sldMk cId="3135706745" sldId="365"/>
        </pc:sldMkLst>
        <pc:spChg chg="mod">
          <ac:chgData name="Qendresa Hasanaj" userId="S::hasq@healthstandards.org::1b050fc8-5abe-42d9-af3a-98861e82df38" providerId="AD" clId="Web-{EE29E4B6-4EB5-5537-96FA-164E7AEA4156}" dt="2018-09-14T20:18:44.037" v="89" actId="20577"/>
          <ac:spMkLst>
            <pc:docMk/>
            <pc:sldMk cId="3135706745" sldId="365"/>
            <ac:spMk id="4" creationId="{C5FF9D8B-402A-4712-A659-3E3D56A5EB48}"/>
          </ac:spMkLst>
        </pc:spChg>
      </pc:sldChg>
      <pc:sldChg chg="add">
        <pc:chgData name="Qendresa Hasanaj" userId="S::hasq@healthstandards.org::1b050fc8-5abe-42d9-af3a-98861e82df38" providerId="AD" clId="Web-{EE29E4B6-4EB5-5537-96FA-164E7AEA4156}" dt="2018-09-14T20:06:24.560" v="18"/>
        <pc:sldMkLst>
          <pc:docMk/>
          <pc:sldMk cId="935469291" sldId="366"/>
        </pc:sldMkLst>
      </pc:sldChg>
      <pc:sldChg chg="modSp add">
        <pc:chgData name="Qendresa Hasanaj" userId="S::hasq@healthstandards.org::1b050fc8-5abe-42d9-af3a-98861e82df38" providerId="AD" clId="Web-{EE29E4B6-4EB5-5537-96FA-164E7AEA4156}" dt="2018-09-14T21:19:02.564" v="473" actId="20577"/>
        <pc:sldMkLst>
          <pc:docMk/>
          <pc:sldMk cId="588594524" sldId="367"/>
        </pc:sldMkLst>
        <pc:spChg chg="mod">
          <ac:chgData name="Qendresa Hasanaj" userId="S::hasq@healthstandards.org::1b050fc8-5abe-42d9-af3a-98861e82df38" providerId="AD" clId="Web-{EE29E4B6-4EB5-5537-96FA-164E7AEA4156}" dt="2018-09-14T20:17:13.690" v="68" actId="20577"/>
          <ac:spMkLst>
            <pc:docMk/>
            <pc:sldMk cId="588594524" sldId="367"/>
            <ac:spMk id="3" creationId="{7E9B3BCC-7214-4D96-9FF3-46C8DF2695DF}"/>
          </ac:spMkLst>
        </pc:spChg>
        <pc:spChg chg="mod">
          <ac:chgData name="Qendresa Hasanaj" userId="S::hasq@healthstandards.org::1b050fc8-5abe-42d9-af3a-98861e82df38" providerId="AD" clId="Web-{EE29E4B6-4EB5-5537-96FA-164E7AEA4156}" dt="2018-09-14T21:19:02.564" v="473" actId="20577"/>
          <ac:spMkLst>
            <pc:docMk/>
            <pc:sldMk cId="588594524" sldId="367"/>
            <ac:spMk id="11" creationId="{00000000-0000-0000-0000-000000000000}"/>
          </ac:spMkLst>
        </pc:spChg>
      </pc:sldChg>
      <pc:sldChg chg="modSp add">
        <pc:chgData name="Qendresa Hasanaj" userId="S::hasq@healthstandards.org::1b050fc8-5abe-42d9-af3a-98861e82df38" providerId="AD" clId="Web-{EE29E4B6-4EB5-5537-96FA-164E7AEA4156}" dt="2018-09-14T20:35:28.975" v="250" actId="20577"/>
        <pc:sldMkLst>
          <pc:docMk/>
          <pc:sldMk cId="2327814624" sldId="369"/>
        </pc:sldMkLst>
        <pc:spChg chg="mod">
          <ac:chgData name="Qendresa Hasanaj" userId="S::hasq@healthstandards.org::1b050fc8-5abe-42d9-af3a-98861e82df38" providerId="AD" clId="Web-{EE29E4B6-4EB5-5537-96FA-164E7AEA4156}" dt="2018-09-14T20:35:28.975" v="250" actId="20577"/>
          <ac:spMkLst>
            <pc:docMk/>
            <pc:sldMk cId="2327814624" sldId="369"/>
            <ac:spMk id="11" creationId="{00000000-0000-0000-0000-000000000000}"/>
          </ac:spMkLst>
        </pc:spChg>
      </pc:sldChg>
      <pc:sldChg chg="modSp add ord">
        <pc:chgData name="Qendresa Hasanaj" userId="S::hasq@healthstandards.org::1b050fc8-5abe-42d9-af3a-98861e82df38" providerId="AD" clId="Web-{EE29E4B6-4EB5-5537-96FA-164E7AEA4156}" dt="2018-09-14T21:21:58.170" v="480" actId="1076"/>
        <pc:sldMkLst>
          <pc:docMk/>
          <pc:sldMk cId="956247858" sldId="370"/>
        </pc:sldMkLst>
        <pc:spChg chg="mod">
          <ac:chgData name="Qendresa Hasanaj" userId="S::hasq@healthstandards.org::1b050fc8-5abe-42d9-af3a-98861e82df38" providerId="AD" clId="Web-{EE29E4B6-4EB5-5537-96FA-164E7AEA4156}" dt="2018-09-14T21:21:58.170" v="480" actId="1076"/>
          <ac:spMkLst>
            <pc:docMk/>
            <pc:sldMk cId="956247858" sldId="370"/>
            <ac:spMk id="2" creationId="{00000000-0000-0000-0000-000000000000}"/>
          </ac:spMkLst>
        </pc:spChg>
        <pc:spChg chg="mod">
          <ac:chgData name="Qendresa Hasanaj" userId="S::hasq@healthstandards.org::1b050fc8-5abe-42d9-af3a-98861e82df38" providerId="AD" clId="Web-{EE29E4B6-4EB5-5537-96FA-164E7AEA4156}" dt="2018-09-14T21:21:53.451" v="478" actId="20577"/>
          <ac:spMkLst>
            <pc:docMk/>
            <pc:sldMk cId="956247858" sldId="370"/>
            <ac:spMk id="3" creationId="{7E9B3BCC-7214-4D96-9FF3-46C8DF2695DF}"/>
          </ac:spMkLst>
        </pc:spChg>
      </pc:sldChg>
      <pc:sldChg chg="modSp add ord replId">
        <pc:chgData name="Qendresa Hasanaj" userId="S::hasq@healthstandards.org::1b050fc8-5abe-42d9-af3a-98861e82df38" providerId="AD" clId="Web-{EE29E4B6-4EB5-5537-96FA-164E7AEA4156}" dt="2018-09-14T20:24:18.110" v="119" actId="20577"/>
        <pc:sldMkLst>
          <pc:docMk/>
          <pc:sldMk cId="2353142942" sldId="371"/>
        </pc:sldMkLst>
        <pc:spChg chg="mod">
          <ac:chgData name="Qendresa Hasanaj" userId="S::hasq@healthstandards.org::1b050fc8-5abe-42d9-af3a-98861e82df38" providerId="AD" clId="Web-{EE29E4B6-4EB5-5537-96FA-164E7AEA4156}" dt="2018-09-14T20:24:18.110" v="119" actId="20577"/>
          <ac:spMkLst>
            <pc:docMk/>
            <pc:sldMk cId="2353142942" sldId="371"/>
            <ac:spMk id="3" creationId="{6A11FD0C-2E38-4845-A65F-BDCD9520FA43}"/>
          </ac:spMkLst>
        </pc:spChg>
      </pc:sldChg>
      <pc:sldChg chg="modSp add replId">
        <pc:chgData name="Qendresa Hasanaj" userId="S::hasq@healthstandards.org::1b050fc8-5abe-42d9-af3a-98861e82df38" providerId="AD" clId="Web-{EE29E4B6-4EB5-5537-96FA-164E7AEA4156}" dt="2018-09-14T20:24:29.782" v="128" actId="20577"/>
        <pc:sldMkLst>
          <pc:docMk/>
          <pc:sldMk cId="4147472519" sldId="372"/>
        </pc:sldMkLst>
        <pc:spChg chg="mod">
          <ac:chgData name="Qendresa Hasanaj" userId="S::hasq@healthstandards.org::1b050fc8-5abe-42d9-af3a-98861e82df38" providerId="AD" clId="Web-{EE29E4B6-4EB5-5537-96FA-164E7AEA4156}" dt="2018-09-14T20:24:29.782" v="128" actId="20577"/>
          <ac:spMkLst>
            <pc:docMk/>
            <pc:sldMk cId="4147472519" sldId="372"/>
            <ac:spMk id="3" creationId="{6A11FD0C-2E38-4845-A65F-BDCD9520FA43}"/>
          </ac:spMkLst>
        </pc:spChg>
      </pc:sldChg>
      <pc:sldChg chg="add ord">
        <pc:chgData name="Qendresa Hasanaj" userId="S::hasq@healthstandards.org::1b050fc8-5abe-42d9-af3a-98861e82df38" providerId="AD" clId="Web-{EE29E4B6-4EB5-5537-96FA-164E7AEA4156}" dt="2018-09-14T20:26:57.709" v="143"/>
        <pc:sldMkLst>
          <pc:docMk/>
          <pc:sldMk cId="3695385542" sldId="373"/>
        </pc:sldMkLst>
      </pc:sldChg>
      <pc:sldChg chg="add">
        <pc:chgData name="Qendresa Hasanaj" userId="S::hasq@healthstandards.org::1b050fc8-5abe-42d9-af3a-98861e82df38" providerId="AD" clId="Web-{EE29E4B6-4EB5-5537-96FA-164E7AEA4156}" dt="2018-09-14T20:27:19.882" v="144"/>
        <pc:sldMkLst>
          <pc:docMk/>
          <pc:sldMk cId="3608521855" sldId="374"/>
        </pc:sldMkLst>
      </pc:sldChg>
      <pc:sldChg chg="modSp add replId">
        <pc:chgData name="Qendresa Hasanaj" userId="S::hasq@healthstandards.org::1b050fc8-5abe-42d9-af3a-98861e82df38" providerId="AD" clId="Web-{EE29E4B6-4EB5-5537-96FA-164E7AEA4156}" dt="2018-09-14T20:28:46.181" v="164" actId="20577"/>
        <pc:sldMkLst>
          <pc:docMk/>
          <pc:sldMk cId="2342809791" sldId="375"/>
        </pc:sldMkLst>
        <pc:spChg chg="mod">
          <ac:chgData name="Qendresa Hasanaj" userId="S::hasq@healthstandards.org::1b050fc8-5abe-42d9-af3a-98861e82df38" providerId="AD" clId="Web-{EE29E4B6-4EB5-5537-96FA-164E7AEA4156}" dt="2018-09-14T20:28:46.181" v="164" actId="20577"/>
          <ac:spMkLst>
            <pc:docMk/>
            <pc:sldMk cId="2342809791" sldId="375"/>
            <ac:spMk id="3" creationId="{6A11FD0C-2E38-4845-A65F-BDCD9520FA43}"/>
          </ac:spMkLst>
        </pc:spChg>
      </pc:sldChg>
      <pc:sldChg chg="addSp delSp modSp new">
        <pc:chgData name="Qendresa Hasanaj" userId="S::hasq@healthstandards.org::1b050fc8-5abe-42d9-af3a-98861e82df38" providerId="AD" clId="Web-{EE29E4B6-4EB5-5537-96FA-164E7AEA4156}" dt="2018-09-14T20:32:05.203" v="179" actId="1076"/>
        <pc:sldMkLst>
          <pc:docMk/>
          <pc:sldMk cId="4207139042" sldId="377"/>
        </pc:sldMkLst>
        <pc:picChg chg="add del mod">
          <ac:chgData name="Qendresa Hasanaj" userId="S::hasq@healthstandards.org::1b050fc8-5abe-42d9-af3a-98861e82df38" providerId="AD" clId="Web-{EE29E4B6-4EB5-5537-96FA-164E7AEA4156}" dt="2018-09-14T20:30:41.576" v="174" actId="1076"/>
          <ac:picMkLst>
            <pc:docMk/>
            <pc:sldMk cId="4207139042" sldId="377"/>
            <ac:picMk id="2" creationId="{BC151AA3-4D25-4C62-8FC5-E32A2569334F}"/>
          </ac:picMkLst>
        </pc:picChg>
        <pc:picChg chg="add mod">
          <ac:chgData name="Qendresa Hasanaj" userId="S::hasq@healthstandards.org::1b050fc8-5abe-42d9-af3a-98861e82df38" providerId="AD" clId="Web-{EE29E4B6-4EB5-5537-96FA-164E7AEA4156}" dt="2018-09-14T20:32:05.203" v="179" actId="1076"/>
          <ac:picMkLst>
            <pc:docMk/>
            <pc:sldMk cId="4207139042" sldId="377"/>
            <ac:picMk id="4" creationId="{3AE474D8-2B36-4A96-A214-2E3A23D29B66}"/>
          </ac:picMkLst>
        </pc:picChg>
      </pc:sldChg>
      <pc:sldChg chg="modSp add ord">
        <pc:chgData name="Qendresa Hasanaj" userId="S::hasq@healthstandards.org::1b050fc8-5abe-42d9-af3a-98861e82df38" providerId="AD" clId="Web-{EE29E4B6-4EB5-5537-96FA-164E7AEA4156}" dt="2018-09-14T20:33:37.269" v="218"/>
        <pc:sldMkLst>
          <pc:docMk/>
          <pc:sldMk cId="315971370" sldId="378"/>
        </pc:sldMkLst>
        <pc:spChg chg="mod">
          <ac:chgData name="Qendresa Hasanaj" userId="S::hasq@healthstandards.org::1b050fc8-5abe-42d9-af3a-98861e82df38" providerId="AD" clId="Web-{EE29E4B6-4EB5-5537-96FA-164E7AEA4156}" dt="2018-09-14T20:33:20.143" v="196" actId="20577"/>
          <ac:spMkLst>
            <pc:docMk/>
            <pc:sldMk cId="315971370" sldId="378"/>
            <ac:spMk id="2" creationId="{56CBA0C5-2D48-4FA8-A93E-6FEE904C5455}"/>
          </ac:spMkLst>
        </pc:spChg>
        <pc:graphicFrameChg chg="mod modGraphic">
          <ac:chgData name="Qendresa Hasanaj" userId="S::hasq@healthstandards.org::1b050fc8-5abe-42d9-af3a-98861e82df38" providerId="AD" clId="Web-{EE29E4B6-4EB5-5537-96FA-164E7AEA4156}" dt="2018-09-14T20:33:37.269" v="218"/>
          <ac:graphicFrameMkLst>
            <pc:docMk/>
            <pc:sldMk cId="315971370" sldId="378"/>
            <ac:graphicFrameMk id="10" creationId="{2619C2F0-301D-4738-A697-D8B34741FF68}"/>
          </ac:graphicFrameMkLst>
        </pc:graphicFrameChg>
      </pc:sldChg>
      <pc:sldChg chg="add ord">
        <pc:chgData name="Qendresa Hasanaj" userId="S::hasq@healthstandards.org::1b050fc8-5abe-42d9-af3a-98861e82df38" providerId="AD" clId="Web-{EE29E4B6-4EB5-5537-96FA-164E7AEA4156}" dt="2018-09-14T20:34:18.458" v="220"/>
        <pc:sldMkLst>
          <pc:docMk/>
          <pc:sldMk cId="2032635667" sldId="379"/>
        </pc:sldMkLst>
      </pc:sldChg>
      <pc:sldChg chg="addSp modSp new">
        <pc:chgData name="Qendresa Hasanaj" userId="S::hasq@healthstandards.org::1b050fc8-5abe-42d9-af3a-98861e82df38" providerId="AD" clId="Web-{EE29E4B6-4EB5-5537-96FA-164E7AEA4156}" dt="2018-09-14T20:38:06.590" v="262" actId="14100"/>
        <pc:sldMkLst>
          <pc:docMk/>
          <pc:sldMk cId="3375045354" sldId="380"/>
        </pc:sldMkLst>
        <pc:picChg chg="add mod">
          <ac:chgData name="Qendresa Hasanaj" userId="S::hasq@healthstandards.org::1b050fc8-5abe-42d9-af3a-98861e82df38" providerId="AD" clId="Web-{EE29E4B6-4EB5-5537-96FA-164E7AEA4156}" dt="2018-09-14T20:38:06.590" v="262" actId="14100"/>
          <ac:picMkLst>
            <pc:docMk/>
            <pc:sldMk cId="3375045354" sldId="380"/>
            <ac:picMk id="2" creationId="{B832A756-C940-49E5-9C06-3C10A9148B68}"/>
          </ac:picMkLst>
        </pc:picChg>
      </pc:sldChg>
      <pc:sldChg chg="addSp modSp new ord">
        <pc:chgData name="Qendresa Hasanaj" userId="S::hasq@healthstandards.org::1b050fc8-5abe-42d9-af3a-98861e82df38" providerId="AD" clId="Web-{EE29E4B6-4EB5-5537-96FA-164E7AEA4156}" dt="2018-09-14T21:09:11.040" v="451"/>
        <pc:sldMkLst>
          <pc:docMk/>
          <pc:sldMk cId="805136869" sldId="381"/>
        </pc:sldMkLst>
        <pc:spChg chg="add mod">
          <ac:chgData name="Qendresa Hasanaj" userId="S::hasq@healthstandards.org::1b050fc8-5abe-42d9-af3a-98861e82df38" providerId="AD" clId="Web-{EE29E4B6-4EB5-5537-96FA-164E7AEA4156}" dt="2018-09-14T21:08:09.614" v="438" actId="1076"/>
          <ac:spMkLst>
            <pc:docMk/>
            <pc:sldMk cId="805136869" sldId="381"/>
            <ac:spMk id="4" creationId="{6F20E154-C8CF-4FFB-8804-6AD3EABF8C9D}"/>
          </ac:spMkLst>
        </pc:spChg>
        <pc:graphicFrameChg chg="add mod modGraphic">
          <ac:chgData name="Qendresa Hasanaj" userId="S::hasq@healthstandards.org::1b050fc8-5abe-42d9-af3a-98861e82df38" providerId="AD" clId="Web-{EE29E4B6-4EB5-5537-96FA-164E7AEA4156}" dt="2018-09-14T21:09:11.040" v="451"/>
          <ac:graphicFrameMkLst>
            <pc:docMk/>
            <pc:sldMk cId="805136869" sldId="381"/>
            <ac:graphicFrameMk id="3" creationId="{9F42AF63-7824-4CA7-9F5E-13550240E28E}"/>
          </ac:graphicFrameMkLst>
        </pc:graphicFrameChg>
      </pc:sldChg>
      <pc:sldChg chg="addSp delSp modSp new mod setBg">
        <pc:chgData name="Qendresa Hasanaj" userId="S::hasq@healthstandards.org::1b050fc8-5abe-42d9-af3a-98861e82df38" providerId="AD" clId="Web-{EE29E4B6-4EB5-5537-96FA-164E7AEA4156}" dt="2018-09-14T21:18:35.718" v="469"/>
        <pc:sldMkLst>
          <pc:docMk/>
          <pc:sldMk cId="3972846267" sldId="382"/>
        </pc:sldMkLst>
        <pc:spChg chg="add">
          <ac:chgData name="Qendresa Hasanaj" userId="S::hasq@healthstandards.org::1b050fc8-5abe-42d9-af3a-98861e82df38" providerId="AD" clId="Web-{EE29E4B6-4EB5-5537-96FA-164E7AEA4156}" dt="2018-09-14T21:18:35.718" v="469"/>
          <ac:spMkLst>
            <pc:docMk/>
            <pc:sldMk cId="3972846267" sldId="382"/>
            <ac:spMk id="6" creationId="{57845966-6EFC-468A-9CC7-BAB4B95854E7}"/>
          </ac:spMkLst>
        </pc:spChg>
        <pc:spChg chg="add">
          <ac:chgData name="Qendresa Hasanaj" userId="S::hasq@healthstandards.org::1b050fc8-5abe-42d9-af3a-98861e82df38" providerId="AD" clId="Web-{EE29E4B6-4EB5-5537-96FA-164E7AEA4156}" dt="2018-09-14T21:18:35.718" v="469"/>
          <ac:spMkLst>
            <pc:docMk/>
            <pc:sldMk cId="3972846267" sldId="382"/>
            <ac:spMk id="13" creationId="{ADAD1991-FFD1-4E94-ABAB-7560D33008E4}"/>
          </ac:spMkLst>
        </pc:spChg>
        <pc:picChg chg="add del mod">
          <ac:chgData name="Qendresa Hasanaj" userId="S::hasq@healthstandards.org::1b050fc8-5abe-42d9-af3a-98861e82df38" providerId="AD" clId="Web-{EE29E4B6-4EB5-5537-96FA-164E7AEA4156}" dt="2018-09-14T21:16:37.086" v="459"/>
          <ac:picMkLst>
            <pc:docMk/>
            <pc:sldMk cId="3972846267" sldId="382"/>
            <ac:picMk id="2" creationId="{9FDC1344-A2CB-43C3-81D5-A0823C00AB84}"/>
          </ac:picMkLst>
        </pc:picChg>
        <pc:picChg chg="add mod">
          <ac:chgData name="Qendresa Hasanaj" userId="S::hasq@healthstandards.org::1b050fc8-5abe-42d9-af3a-98861e82df38" providerId="AD" clId="Web-{EE29E4B6-4EB5-5537-96FA-164E7AEA4156}" dt="2018-09-14T21:18:35.718" v="469"/>
          <ac:picMkLst>
            <pc:docMk/>
            <pc:sldMk cId="3972846267" sldId="382"/>
            <ac:picMk id="4" creationId="{DEDFA8FE-F517-42D6-B434-A177D2A14442}"/>
          </ac:picMkLst>
        </pc:picChg>
        <pc:picChg chg="add">
          <ac:chgData name="Qendresa Hasanaj" userId="S::hasq@healthstandards.org::1b050fc8-5abe-42d9-af3a-98861e82df38" providerId="AD" clId="Web-{EE29E4B6-4EB5-5537-96FA-164E7AEA4156}" dt="2018-09-14T21:18:35.718" v="469"/>
          <ac:picMkLst>
            <pc:docMk/>
            <pc:sldMk cId="3972846267" sldId="382"/>
            <ac:picMk id="11" creationId="{75554383-98AF-4A47-BB65-705FAAA4BE6A}"/>
          </ac:picMkLst>
        </pc:picChg>
        <pc:cxnChg chg="add del">
          <ac:chgData name="Qendresa Hasanaj" userId="S::hasq@healthstandards.org::1b050fc8-5abe-42d9-af3a-98861e82df38" providerId="AD" clId="Web-{EE29E4B6-4EB5-5537-96FA-164E7AEA4156}" dt="2018-09-14T21:18:35.406" v="468"/>
          <ac:cxnSpMkLst>
            <pc:docMk/>
            <pc:sldMk cId="3972846267" sldId="382"/>
            <ac:cxnSpMk id="9" creationId="{E12350F3-DB83-413A-980B-1CEB92498664}"/>
          </ac:cxnSpMkLst>
        </pc:cxnChg>
      </pc:sldChg>
      <pc:sldMasterChg chg="addSldLayout">
        <pc:chgData name="Qendresa Hasanaj" userId="S::hasq@healthstandards.org::1b050fc8-5abe-42d9-af3a-98861e82df38" providerId="AD" clId="Web-{EE29E4B6-4EB5-5537-96FA-164E7AEA4156}" dt="2018-09-14T20:34:14.786" v="219"/>
        <pc:sldMasterMkLst>
          <pc:docMk/>
          <pc:sldMasterMk cId="2046416862" sldId="2147483648"/>
        </pc:sldMasterMkLst>
        <pc:sldLayoutChg chg="add">
          <pc:chgData name="Qendresa Hasanaj" userId="S::hasq@healthstandards.org::1b050fc8-5abe-42d9-af3a-98861e82df38" providerId="AD" clId="Web-{EE29E4B6-4EB5-5537-96FA-164E7AEA4156}" dt="2018-09-14T20:10:50.334" v="28"/>
          <pc:sldLayoutMkLst>
            <pc:docMk/>
            <pc:sldMasterMk cId="2046416862" sldId="2147483648"/>
            <pc:sldLayoutMk cId="1382797867" sldId="2147483671"/>
          </pc:sldLayoutMkLst>
        </pc:sldLayoutChg>
        <pc:sldLayoutChg chg="add">
          <pc:chgData name="Qendresa Hasanaj" userId="S::hasq@healthstandards.org::1b050fc8-5abe-42d9-af3a-98861e82df38" providerId="AD" clId="Web-{EE29E4B6-4EB5-5537-96FA-164E7AEA4156}" dt="2018-09-14T20:34:14.786" v="219"/>
          <pc:sldLayoutMkLst>
            <pc:docMk/>
            <pc:sldMasterMk cId="2046416862" sldId="2147483648"/>
            <pc:sldLayoutMk cId="14473595" sldId="2147483672"/>
          </pc:sldLayoutMkLst>
        </pc:sldLayoutChg>
      </pc:sldMasterChg>
    </pc:docChg>
  </pc:docChgLst>
  <pc:docChgLst>
    <pc:chgData name="Taissa Sotto Mayor" userId="c10d143e-bbaf-4042-92e6-6afe2a76f87c" providerId="ADAL" clId="{8E774744-31FA-4FF6-B642-734D7E8558FB}"/>
    <pc:docChg chg="undo custSel addSld delSld modSld">
      <pc:chgData name="Taissa Sotto Mayor" userId="c10d143e-bbaf-4042-92e6-6afe2a76f87c" providerId="ADAL" clId="{8E774744-31FA-4FF6-B642-734D7E8558FB}" dt="2018-09-17T12:24:31.217" v="274" actId="207"/>
      <pc:docMkLst>
        <pc:docMk/>
      </pc:docMkLst>
      <pc:sldChg chg="add del">
        <pc:chgData name="Taissa Sotto Mayor" userId="c10d143e-bbaf-4042-92e6-6afe2a76f87c" providerId="ADAL" clId="{8E774744-31FA-4FF6-B642-734D7E8558FB}" dt="2018-09-17T11:38:51.598" v="1" actId="2696"/>
        <pc:sldMkLst>
          <pc:docMk/>
          <pc:sldMk cId="1170824893" sldId="288"/>
        </pc:sldMkLst>
      </pc:sldChg>
      <pc:sldChg chg="modSp">
        <pc:chgData name="Taissa Sotto Mayor" userId="c10d143e-bbaf-4042-92e6-6afe2a76f87c" providerId="ADAL" clId="{8E774744-31FA-4FF6-B642-734D7E8558FB}" dt="2018-09-17T12:05:29.398" v="256" actId="20577"/>
        <pc:sldMkLst>
          <pc:docMk/>
          <pc:sldMk cId="1827074018" sldId="361"/>
        </pc:sldMkLst>
        <pc:graphicFrameChg chg="modGraphic">
          <ac:chgData name="Taissa Sotto Mayor" userId="c10d143e-bbaf-4042-92e6-6afe2a76f87c" providerId="ADAL" clId="{8E774744-31FA-4FF6-B642-734D7E8558FB}" dt="2018-09-17T12:05:29.398" v="256" actId="20577"/>
          <ac:graphicFrameMkLst>
            <pc:docMk/>
            <pc:sldMk cId="1827074018" sldId="361"/>
            <ac:graphicFrameMk id="5" creationId="{E85BFAAA-A37F-4682-9077-2A11062BA18E}"/>
          </ac:graphicFrameMkLst>
        </pc:graphicFrameChg>
      </pc:sldChg>
      <pc:sldChg chg="del">
        <pc:chgData name="Taissa Sotto Mayor" userId="c10d143e-bbaf-4042-92e6-6afe2a76f87c" providerId="ADAL" clId="{8E774744-31FA-4FF6-B642-734D7E8558FB}" dt="2018-09-17T12:02:47.199" v="175" actId="2696"/>
        <pc:sldMkLst>
          <pc:docMk/>
          <pc:sldMk cId="3589348490" sldId="363"/>
        </pc:sldMkLst>
      </pc:sldChg>
      <pc:sldChg chg="modSp">
        <pc:chgData name="Taissa Sotto Mayor" userId="c10d143e-bbaf-4042-92e6-6afe2a76f87c" providerId="ADAL" clId="{8E774744-31FA-4FF6-B642-734D7E8558FB}" dt="2018-09-17T11:39:37.736" v="28" actId="20577"/>
        <pc:sldMkLst>
          <pc:docMk/>
          <pc:sldMk cId="315971370" sldId="378"/>
        </pc:sldMkLst>
        <pc:graphicFrameChg chg="modGraphic">
          <ac:chgData name="Taissa Sotto Mayor" userId="c10d143e-bbaf-4042-92e6-6afe2a76f87c" providerId="ADAL" clId="{8E774744-31FA-4FF6-B642-734D7E8558FB}" dt="2018-09-17T11:39:37.736" v="28" actId="20577"/>
          <ac:graphicFrameMkLst>
            <pc:docMk/>
            <pc:sldMk cId="315971370" sldId="378"/>
            <ac:graphicFrameMk id="10" creationId="{2619C2F0-301D-4738-A697-D8B34741FF68}"/>
          </ac:graphicFrameMkLst>
        </pc:graphicFrameChg>
      </pc:sldChg>
      <pc:sldChg chg="delSp modSp add delCm">
        <pc:chgData name="Taissa Sotto Mayor" userId="c10d143e-bbaf-4042-92e6-6afe2a76f87c" providerId="ADAL" clId="{8E774744-31FA-4FF6-B642-734D7E8558FB}" dt="2018-09-17T11:41:19.679" v="47" actId="207"/>
        <pc:sldMkLst>
          <pc:docMk/>
          <pc:sldMk cId="3333231310" sldId="436"/>
        </pc:sldMkLst>
        <pc:spChg chg="mod">
          <ac:chgData name="Taissa Sotto Mayor" userId="c10d143e-bbaf-4042-92e6-6afe2a76f87c" providerId="ADAL" clId="{8E774744-31FA-4FF6-B642-734D7E8558FB}" dt="2018-09-17T11:40:43.608" v="36" actId="207"/>
          <ac:spMkLst>
            <pc:docMk/>
            <pc:sldMk cId="3333231310" sldId="436"/>
            <ac:spMk id="2" creationId="{00000000-0000-0000-0000-000000000000}"/>
          </ac:spMkLst>
        </pc:spChg>
        <pc:spChg chg="mod">
          <ac:chgData name="Taissa Sotto Mayor" userId="c10d143e-bbaf-4042-92e6-6afe2a76f87c" providerId="ADAL" clId="{8E774744-31FA-4FF6-B642-734D7E8558FB}" dt="2018-09-17T11:41:15.667" v="46" actId="20577"/>
          <ac:spMkLst>
            <pc:docMk/>
            <pc:sldMk cId="3333231310" sldId="436"/>
            <ac:spMk id="11" creationId="{00000000-0000-0000-0000-000000000000}"/>
          </ac:spMkLst>
        </pc:spChg>
        <pc:grpChg chg="del mod">
          <ac:chgData name="Taissa Sotto Mayor" userId="c10d143e-bbaf-4042-92e6-6afe2a76f87c" providerId="ADAL" clId="{8E774744-31FA-4FF6-B642-734D7E8558FB}" dt="2018-09-17T11:40:50.123" v="38" actId="478"/>
          <ac:grpSpMkLst>
            <pc:docMk/>
            <pc:sldMk cId="3333231310" sldId="436"/>
            <ac:grpSpMk id="12" creationId="{00000000-0000-0000-0000-000000000000}"/>
          </ac:grpSpMkLst>
        </pc:grpChg>
        <pc:picChg chg="del">
          <ac:chgData name="Taissa Sotto Mayor" userId="c10d143e-bbaf-4042-92e6-6afe2a76f87c" providerId="ADAL" clId="{8E774744-31FA-4FF6-B642-734D7E8558FB}" dt="2018-09-17T11:41:00.655" v="39" actId="478"/>
          <ac:picMkLst>
            <pc:docMk/>
            <pc:sldMk cId="3333231310" sldId="436"/>
            <ac:picMk id="15" creationId="{00000000-0000-0000-0000-000000000000}"/>
          </ac:picMkLst>
        </pc:picChg>
      </pc:sldChg>
      <pc:sldChg chg="delSp modSp add">
        <pc:chgData name="Taissa Sotto Mayor" userId="c10d143e-bbaf-4042-92e6-6afe2a76f87c" providerId="ADAL" clId="{8E774744-31FA-4FF6-B642-734D7E8558FB}" dt="2018-09-17T11:45:14.928" v="71" actId="207"/>
        <pc:sldMkLst>
          <pc:docMk/>
          <pc:sldMk cId="3252096804" sldId="459"/>
        </pc:sldMkLst>
        <pc:spChg chg="del mod">
          <ac:chgData name="Taissa Sotto Mayor" userId="c10d143e-bbaf-4042-92e6-6afe2a76f87c" providerId="ADAL" clId="{8E774744-31FA-4FF6-B642-734D7E8558FB}" dt="2018-09-17T11:45:07.777" v="69" actId="478"/>
          <ac:spMkLst>
            <pc:docMk/>
            <pc:sldMk cId="3252096804" sldId="459"/>
            <ac:spMk id="34" creationId="{00000000-0000-0000-0000-000000000000}"/>
          </ac:spMkLst>
        </pc:spChg>
        <pc:grpChg chg="mod">
          <ac:chgData name="Taissa Sotto Mayor" userId="c10d143e-bbaf-4042-92e6-6afe2a76f87c" providerId="ADAL" clId="{8E774744-31FA-4FF6-B642-734D7E8558FB}" dt="2018-09-17T11:45:14.928" v="71" actId="207"/>
          <ac:grpSpMkLst>
            <pc:docMk/>
            <pc:sldMk cId="3252096804" sldId="459"/>
            <ac:grpSpMk id="46" creationId="{00000000-0000-0000-0000-000000000000}"/>
          </ac:grpSpMkLst>
        </pc:grpChg>
        <pc:picChg chg="del">
          <ac:chgData name="Taissa Sotto Mayor" userId="c10d143e-bbaf-4042-92e6-6afe2a76f87c" providerId="ADAL" clId="{8E774744-31FA-4FF6-B642-734D7E8558FB}" dt="2018-09-17T11:45:11.148" v="70" actId="478"/>
          <ac:picMkLst>
            <pc:docMk/>
            <pc:sldMk cId="3252096804" sldId="459"/>
            <ac:picMk id="19" creationId="{00000000-0000-0000-0000-000000000000}"/>
          </ac:picMkLst>
        </pc:picChg>
      </pc:sldChg>
      <pc:sldChg chg="add">
        <pc:chgData name="Taissa Sotto Mayor" userId="c10d143e-bbaf-4042-92e6-6afe2a76f87c" providerId="ADAL" clId="{8E774744-31FA-4FF6-B642-734D7E8558FB}" dt="2018-09-17T11:44:06.571" v="61" actId="207"/>
        <pc:sldMkLst>
          <pc:docMk/>
          <pc:sldMk cId="2384664134" sldId="492"/>
        </pc:sldMkLst>
      </pc:sldChg>
      <pc:sldChg chg="delSp modSp add">
        <pc:chgData name="Taissa Sotto Mayor" userId="c10d143e-bbaf-4042-92e6-6afe2a76f87c" providerId="ADAL" clId="{8E774744-31FA-4FF6-B642-734D7E8558FB}" dt="2018-09-17T11:49:53.467" v="103" actId="478"/>
        <pc:sldMkLst>
          <pc:docMk/>
          <pc:sldMk cId="623791900" sldId="510"/>
        </pc:sldMkLst>
        <pc:spChg chg="mod">
          <ac:chgData name="Taissa Sotto Mayor" userId="c10d143e-bbaf-4042-92e6-6afe2a76f87c" providerId="ADAL" clId="{8E774744-31FA-4FF6-B642-734D7E8558FB}" dt="2018-09-17T11:49:48.371" v="101" actId="207"/>
          <ac:spMkLst>
            <pc:docMk/>
            <pc:sldMk cId="623791900" sldId="510"/>
            <ac:spMk id="2" creationId="{00000000-0000-0000-0000-000000000000}"/>
          </ac:spMkLst>
        </pc:spChg>
        <pc:grpChg chg="mod">
          <ac:chgData name="Taissa Sotto Mayor" userId="c10d143e-bbaf-4042-92e6-6afe2a76f87c" providerId="ADAL" clId="{8E774744-31FA-4FF6-B642-734D7E8558FB}" dt="2018-09-17T11:49:51.144" v="102" actId="207"/>
          <ac:grpSpMkLst>
            <pc:docMk/>
            <pc:sldMk cId="623791900" sldId="510"/>
            <ac:grpSpMk id="12" creationId="{00000000-0000-0000-0000-000000000000}"/>
          </ac:grpSpMkLst>
        </pc:grpChg>
        <pc:picChg chg="del">
          <ac:chgData name="Taissa Sotto Mayor" userId="c10d143e-bbaf-4042-92e6-6afe2a76f87c" providerId="ADAL" clId="{8E774744-31FA-4FF6-B642-734D7E8558FB}" dt="2018-09-17T11:49:53.467" v="103" actId="478"/>
          <ac:picMkLst>
            <pc:docMk/>
            <pc:sldMk cId="623791900" sldId="510"/>
            <ac:picMk id="17" creationId="{00000000-0000-0000-0000-000000000000}"/>
          </ac:picMkLst>
        </pc:picChg>
      </pc:sldChg>
      <pc:sldChg chg="delSp modSp add modTransition">
        <pc:chgData name="Taissa Sotto Mayor" userId="c10d143e-bbaf-4042-92e6-6afe2a76f87c" providerId="ADAL" clId="{8E774744-31FA-4FF6-B642-734D7E8558FB}" dt="2018-09-17T12:02:39.942" v="174" actId="207"/>
        <pc:sldMkLst>
          <pc:docMk/>
          <pc:sldMk cId="2301670120" sldId="511"/>
        </pc:sldMkLst>
        <pc:spChg chg="mod">
          <ac:chgData name="Taissa Sotto Mayor" userId="c10d143e-bbaf-4042-92e6-6afe2a76f87c" providerId="ADAL" clId="{8E774744-31FA-4FF6-B642-734D7E8558FB}" dt="2018-09-17T11:50:51.082" v="104" actId="207"/>
          <ac:spMkLst>
            <pc:docMk/>
            <pc:sldMk cId="2301670120" sldId="511"/>
            <ac:spMk id="2" creationId="{00000000-0000-0000-0000-000000000000}"/>
          </ac:spMkLst>
        </pc:spChg>
        <pc:grpChg chg="mod">
          <ac:chgData name="Taissa Sotto Mayor" userId="c10d143e-bbaf-4042-92e6-6afe2a76f87c" providerId="ADAL" clId="{8E774744-31FA-4FF6-B642-734D7E8558FB}" dt="2018-09-17T11:50:53.682" v="105" actId="207"/>
          <ac:grpSpMkLst>
            <pc:docMk/>
            <pc:sldMk cId="2301670120" sldId="511"/>
            <ac:grpSpMk id="12" creationId="{00000000-0000-0000-0000-000000000000}"/>
          </ac:grpSpMkLst>
        </pc:grpChg>
        <pc:picChg chg="del">
          <ac:chgData name="Taissa Sotto Mayor" userId="c10d143e-bbaf-4042-92e6-6afe2a76f87c" providerId="ADAL" clId="{8E774744-31FA-4FF6-B642-734D7E8558FB}" dt="2018-09-17T11:50:56.293" v="106" actId="478"/>
          <ac:picMkLst>
            <pc:docMk/>
            <pc:sldMk cId="2301670120" sldId="511"/>
            <ac:picMk id="17" creationId="{00000000-0000-0000-0000-000000000000}"/>
          </ac:picMkLst>
        </pc:picChg>
      </pc:sldChg>
      <pc:sldChg chg="delSp modSp add">
        <pc:chgData name="Taissa Sotto Mayor" userId="c10d143e-bbaf-4042-92e6-6afe2a76f87c" providerId="ADAL" clId="{8E774744-31FA-4FF6-B642-734D7E8558FB}" dt="2018-09-17T11:40:23.937" v="34" actId="478"/>
        <pc:sldMkLst>
          <pc:docMk/>
          <pc:sldMk cId="2037642109" sldId="519"/>
        </pc:sldMkLst>
        <pc:grpChg chg="del mod">
          <ac:chgData name="Taissa Sotto Mayor" userId="c10d143e-bbaf-4042-92e6-6afe2a76f87c" providerId="ADAL" clId="{8E774744-31FA-4FF6-B642-734D7E8558FB}" dt="2018-09-17T11:40:23.937" v="34" actId="478"/>
          <ac:grpSpMkLst>
            <pc:docMk/>
            <pc:sldMk cId="2037642109" sldId="519"/>
            <ac:grpSpMk id="12" creationId="{00000000-0000-0000-0000-000000000000}"/>
          </ac:grpSpMkLst>
        </pc:grpChg>
        <pc:picChg chg="del">
          <ac:chgData name="Taissa Sotto Mayor" userId="c10d143e-bbaf-4042-92e6-6afe2a76f87c" providerId="ADAL" clId="{8E774744-31FA-4FF6-B642-734D7E8558FB}" dt="2018-09-17T11:39:56.834" v="30" actId="478"/>
          <ac:picMkLst>
            <pc:docMk/>
            <pc:sldMk cId="2037642109" sldId="519"/>
            <ac:picMk id="15" creationId="{00000000-0000-0000-0000-000000000000}"/>
          </ac:picMkLst>
        </pc:picChg>
      </pc:sldChg>
      <pc:sldChg chg="delSp modSp add delCm">
        <pc:chgData name="Taissa Sotto Mayor" userId="c10d143e-bbaf-4042-92e6-6afe2a76f87c" providerId="ADAL" clId="{8E774744-31FA-4FF6-B642-734D7E8558FB}" dt="2018-09-17T11:42:37.623" v="58" actId="478"/>
        <pc:sldMkLst>
          <pc:docMk/>
          <pc:sldMk cId="4142737617" sldId="522"/>
        </pc:sldMkLst>
        <pc:spChg chg="mod">
          <ac:chgData name="Taissa Sotto Mayor" userId="c10d143e-bbaf-4042-92e6-6afe2a76f87c" providerId="ADAL" clId="{8E774744-31FA-4FF6-B642-734D7E8558FB}" dt="2018-09-17T11:41:31.568" v="48" actId="207"/>
          <ac:spMkLst>
            <pc:docMk/>
            <pc:sldMk cId="4142737617" sldId="522"/>
            <ac:spMk id="2" creationId="{00000000-0000-0000-0000-000000000000}"/>
          </ac:spMkLst>
        </pc:spChg>
        <pc:grpChg chg="del">
          <ac:chgData name="Taissa Sotto Mayor" userId="c10d143e-bbaf-4042-92e6-6afe2a76f87c" providerId="ADAL" clId="{8E774744-31FA-4FF6-B642-734D7E8558FB}" dt="2018-09-17T11:41:39.209" v="49" actId="478"/>
          <ac:grpSpMkLst>
            <pc:docMk/>
            <pc:sldMk cId="4142737617" sldId="522"/>
            <ac:grpSpMk id="12" creationId="{00000000-0000-0000-0000-000000000000}"/>
          </ac:grpSpMkLst>
        </pc:grpChg>
        <pc:picChg chg="del">
          <ac:chgData name="Taissa Sotto Mayor" userId="c10d143e-bbaf-4042-92e6-6afe2a76f87c" providerId="ADAL" clId="{8E774744-31FA-4FF6-B642-734D7E8558FB}" dt="2018-09-17T11:42:37.623" v="58" actId="478"/>
          <ac:picMkLst>
            <pc:docMk/>
            <pc:sldMk cId="4142737617" sldId="522"/>
            <ac:picMk id="15" creationId="{00000000-0000-0000-0000-000000000000}"/>
          </ac:picMkLst>
        </pc:picChg>
      </pc:sldChg>
      <pc:sldChg chg="addSp delSp modSp add">
        <pc:chgData name="Taissa Sotto Mayor" userId="c10d143e-bbaf-4042-92e6-6afe2a76f87c" providerId="ADAL" clId="{8E774744-31FA-4FF6-B642-734D7E8558FB}" dt="2018-09-17T11:42:41.891" v="59" actId="478"/>
        <pc:sldMkLst>
          <pc:docMk/>
          <pc:sldMk cId="380223777" sldId="523"/>
        </pc:sldMkLst>
        <pc:spChg chg="mod">
          <ac:chgData name="Taissa Sotto Mayor" userId="c10d143e-bbaf-4042-92e6-6afe2a76f87c" providerId="ADAL" clId="{8E774744-31FA-4FF6-B642-734D7E8558FB}" dt="2018-09-17T11:42:20.806" v="56" actId="207"/>
          <ac:spMkLst>
            <pc:docMk/>
            <pc:sldMk cId="380223777" sldId="523"/>
            <ac:spMk id="2" creationId="{00000000-0000-0000-0000-000000000000}"/>
          </ac:spMkLst>
        </pc:spChg>
        <pc:spChg chg="mod topLvl">
          <ac:chgData name="Taissa Sotto Mayor" userId="c10d143e-bbaf-4042-92e6-6afe2a76f87c" providerId="ADAL" clId="{8E774744-31FA-4FF6-B642-734D7E8558FB}" dt="2018-09-17T11:42:08.641" v="53" actId="478"/>
          <ac:spMkLst>
            <pc:docMk/>
            <pc:sldMk cId="380223777" sldId="523"/>
            <ac:spMk id="13" creationId="{00000000-0000-0000-0000-000000000000}"/>
          </ac:spMkLst>
        </pc:spChg>
        <pc:grpChg chg="add del mod">
          <ac:chgData name="Taissa Sotto Mayor" userId="c10d143e-bbaf-4042-92e6-6afe2a76f87c" providerId="ADAL" clId="{8E774744-31FA-4FF6-B642-734D7E8558FB}" dt="2018-09-17T11:42:23.295" v="57" actId="207"/>
          <ac:grpSpMkLst>
            <pc:docMk/>
            <pc:sldMk cId="380223777" sldId="523"/>
            <ac:grpSpMk id="12" creationId="{00000000-0000-0000-0000-000000000000}"/>
          </ac:grpSpMkLst>
        </pc:grpChg>
        <pc:picChg chg="add del mod topLvl">
          <ac:chgData name="Taissa Sotto Mayor" userId="c10d143e-bbaf-4042-92e6-6afe2a76f87c" providerId="ADAL" clId="{8E774744-31FA-4FF6-B642-734D7E8558FB}" dt="2018-09-17T11:42:15.190" v="55" actId="1076"/>
          <ac:picMkLst>
            <pc:docMk/>
            <pc:sldMk cId="380223777" sldId="523"/>
            <ac:picMk id="14" creationId="{00000000-0000-0000-0000-000000000000}"/>
          </ac:picMkLst>
        </pc:picChg>
        <pc:picChg chg="del">
          <ac:chgData name="Taissa Sotto Mayor" userId="c10d143e-bbaf-4042-92e6-6afe2a76f87c" providerId="ADAL" clId="{8E774744-31FA-4FF6-B642-734D7E8558FB}" dt="2018-09-17T11:42:41.891" v="59" actId="478"/>
          <ac:picMkLst>
            <pc:docMk/>
            <pc:sldMk cId="380223777" sldId="523"/>
            <ac:picMk id="15" creationId="{00000000-0000-0000-0000-000000000000}"/>
          </ac:picMkLst>
        </pc:picChg>
      </pc:sldChg>
      <pc:sldChg chg="modSp add">
        <pc:chgData name="Taissa Sotto Mayor" userId="c10d143e-bbaf-4042-92e6-6afe2a76f87c" providerId="ADAL" clId="{8E774744-31FA-4FF6-B642-734D7E8558FB}" dt="2018-09-17T12:24:31.217" v="274" actId="207"/>
        <pc:sldMkLst>
          <pc:docMk/>
          <pc:sldMk cId="3191775642" sldId="525"/>
        </pc:sldMkLst>
        <pc:spChg chg="mod">
          <ac:chgData name="Taissa Sotto Mayor" userId="c10d143e-bbaf-4042-92e6-6afe2a76f87c" providerId="ADAL" clId="{8E774744-31FA-4FF6-B642-734D7E8558FB}" dt="2018-09-17T12:24:29.517" v="273" actId="207"/>
          <ac:spMkLst>
            <pc:docMk/>
            <pc:sldMk cId="3191775642" sldId="525"/>
            <ac:spMk id="2" creationId="{00000000-0000-0000-0000-000000000000}"/>
          </ac:spMkLst>
        </pc:spChg>
        <pc:grpChg chg="mod">
          <ac:chgData name="Taissa Sotto Mayor" userId="c10d143e-bbaf-4042-92e6-6afe2a76f87c" providerId="ADAL" clId="{8E774744-31FA-4FF6-B642-734D7E8558FB}" dt="2018-09-17T12:24:31.217" v="274" actId="207"/>
          <ac:grpSpMkLst>
            <pc:docMk/>
            <pc:sldMk cId="3191775642" sldId="525"/>
            <ac:grpSpMk id="12" creationId="{00000000-0000-0000-0000-000000000000}"/>
          </ac:grpSpMkLst>
        </pc:grpChg>
      </pc:sldChg>
      <pc:sldChg chg="add del setBg">
        <pc:chgData name="Taissa Sotto Mayor" userId="c10d143e-bbaf-4042-92e6-6afe2a76f87c" providerId="ADAL" clId="{8E774744-31FA-4FF6-B642-734D7E8558FB}" dt="2018-09-17T11:40:08.527" v="31" actId="2696"/>
        <pc:sldMkLst>
          <pc:docMk/>
          <pc:sldMk cId="2113615017" sldId="529"/>
        </pc:sldMkLst>
      </pc:sldChg>
      <pc:sldChg chg="delSp add">
        <pc:chgData name="Taissa Sotto Mayor" userId="c10d143e-bbaf-4042-92e6-6afe2a76f87c" providerId="ADAL" clId="{8E774744-31FA-4FF6-B642-734D7E8558FB}" dt="2018-09-17T11:42:45.858" v="60" actId="478"/>
        <pc:sldMkLst>
          <pc:docMk/>
          <pc:sldMk cId="2642062244" sldId="530"/>
        </pc:sldMkLst>
        <pc:picChg chg="del">
          <ac:chgData name="Taissa Sotto Mayor" userId="c10d143e-bbaf-4042-92e6-6afe2a76f87c" providerId="ADAL" clId="{8E774744-31FA-4FF6-B642-734D7E8558FB}" dt="2018-09-17T11:42:45.858" v="60" actId="478"/>
          <ac:picMkLst>
            <pc:docMk/>
            <pc:sldMk cId="2642062244" sldId="530"/>
            <ac:picMk id="15" creationId="{00000000-0000-0000-0000-000000000000}"/>
          </ac:picMkLst>
        </pc:picChg>
      </pc:sldChg>
      <pc:sldChg chg="modSp add">
        <pc:chgData name="Taissa Sotto Mayor" userId="c10d143e-bbaf-4042-92e6-6afe2a76f87c" providerId="ADAL" clId="{8E774744-31FA-4FF6-B642-734D7E8558FB}" dt="2018-09-17T11:39:45.218" v="29" actId="20577"/>
        <pc:sldMkLst>
          <pc:docMk/>
          <pc:sldMk cId="3848514603" sldId="531"/>
        </pc:sldMkLst>
        <pc:spChg chg="mod">
          <ac:chgData name="Taissa Sotto Mayor" userId="c10d143e-bbaf-4042-92e6-6afe2a76f87c" providerId="ADAL" clId="{8E774744-31FA-4FF6-B642-734D7E8558FB}" dt="2018-09-17T11:39:45.218" v="29" actId="20577"/>
          <ac:spMkLst>
            <pc:docMk/>
            <pc:sldMk cId="3848514603" sldId="531"/>
            <ac:spMk id="5" creationId="{BFF63B79-0D4E-4291-8379-78B44A3B9B0F}"/>
          </ac:spMkLst>
        </pc:spChg>
      </pc:sldChg>
      <pc:sldChg chg="add del">
        <pc:chgData name="Taissa Sotto Mayor" userId="c10d143e-bbaf-4042-92e6-6afe2a76f87c" providerId="ADAL" clId="{8E774744-31FA-4FF6-B642-734D7E8558FB}" dt="2018-09-17T11:44:43.227" v="62" actId="2696"/>
        <pc:sldMkLst>
          <pc:docMk/>
          <pc:sldMk cId="246917501" sldId="554"/>
        </pc:sldMkLst>
      </pc:sldChg>
      <pc:sldChg chg="add del">
        <pc:chgData name="Taissa Sotto Mayor" userId="c10d143e-bbaf-4042-92e6-6afe2a76f87c" providerId="ADAL" clId="{8E774744-31FA-4FF6-B642-734D7E8558FB}" dt="2018-09-17T11:47:05.401" v="82" actId="2696"/>
        <pc:sldMkLst>
          <pc:docMk/>
          <pc:sldMk cId="895497610" sldId="555"/>
        </pc:sldMkLst>
      </pc:sldChg>
      <pc:sldChg chg="delSp modSp add">
        <pc:chgData name="Taissa Sotto Mayor" userId="c10d143e-bbaf-4042-92e6-6afe2a76f87c" providerId="ADAL" clId="{8E774744-31FA-4FF6-B642-734D7E8558FB}" dt="2018-09-17T11:46:20.990" v="74" actId="207"/>
        <pc:sldMkLst>
          <pc:docMk/>
          <pc:sldMk cId="2275945338" sldId="556"/>
        </pc:sldMkLst>
        <pc:spChg chg="mod">
          <ac:chgData name="Taissa Sotto Mayor" userId="c10d143e-bbaf-4042-92e6-6afe2a76f87c" providerId="ADAL" clId="{8E774744-31FA-4FF6-B642-734D7E8558FB}" dt="2018-09-17T11:46:18.336" v="73" actId="207"/>
          <ac:spMkLst>
            <pc:docMk/>
            <pc:sldMk cId="2275945338" sldId="556"/>
            <ac:spMk id="2" creationId="{00000000-0000-0000-0000-000000000000}"/>
          </ac:spMkLst>
        </pc:spChg>
        <pc:grpChg chg="mod">
          <ac:chgData name="Taissa Sotto Mayor" userId="c10d143e-bbaf-4042-92e6-6afe2a76f87c" providerId="ADAL" clId="{8E774744-31FA-4FF6-B642-734D7E8558FB}" dt="2018-09-17T11:46:20.990" v="74" actId="207"/>
          <ac:grpSpMkLst>
            <pc:docMk/>
            <pc:sldMk cId="2275945338" sldId="556"/>
            <ac:grpSpMk id="12" creationId="{00000000-0000-0000-0000-000000000000}"/>
          </ac:grpSpMkLst>
        </pc:grpChg>
        <pc:picChg chg="del">
          <ac:chgData name="Taissa Sotto Mayor" userId="c10d143e-bbaf-4042-92e6-6afe2a76f87c" providerId="ADAL" clId="{8E774744-31FA-4FF6-B642-734D7E8558FB}" dt="2018-09-17T11:46:08.422" v="72" actId="478"/>
          <ac:picMkLst>
            <pc:docMk/>
            <pc:sldMk cId="2275945338" sldId="556"/>
            <ac:picMk id="17" creationId="{00000000-0000-0000-0000-000000000000}"/>
          </ac:picMkLst>
        </pc:picChg>
      </pc:sldChg>
      <pc:sldChg chg="delSp modSp add">
        <pc:chgData name="Taissa Sotto Mayor" userId="c10d143e-bbaf-4042-92e6-6afe2a76f87c" providerId="ADAL" clId="{8E774744-31FA-4FF6-B642-734D7E8558FB}" dt="2018-09-17T11:48:01.972" v="92" actId="478"/>
        <pc:sldMkLst>
          <pc:docMk/>
          <pc:sldMk cId="1951614251" sldId="557"/>
        </pc:sldMkLst>
        <pc:spChg chg="mod">
          <ac:chgData name="Taissa Sotto Mayor" userId="c10d143e-bbaf-4042-92e6-6afe2a76f87c" providerId="ADAL" clId="{8E774744-31FA-4FF6-B642-734D7E8558FB}" dt="2018-09-17T11:47:55.740" v="90" actId="207"/>
          <ac:spMkLst>
            <pc:docMk/>
            <pc:sldMk cId="1951614251" sldId="557"/>
            <ac:spMk id="2" creationId="{00000000-0000-0000-0000-000000000000}"/>
          </ac:spMkLst>
        </pc:spChg>
        <pc:grpChg chg="mod">
          <ac:chgData name="Taissa Sotto Mayor" userId="c10d143e-bbaf-4042-92e6-6afe2a76f87c" providerId="ADAL" clId="{8E774744-31FA-4FF6-B642-734D7E8558FB}" dt="2018-09-17T11:47:59.782" v="91" actId="207"/>
          <ac:grpSpMkLst>
            <pc:docMk/>
            <pc:sldMk cId="1951614251" sldId="557"/>
            <ac:grpSpMk id="12" creationId="{00000000-0000-0000-0000-000000000000}"/>
          </ac:grpSpMkLst>
        </pc:grpChg>
        <pc:picChg chg="del">
          <ac:chgData name="Taissa Sotto Mayor" userId="c10d143e-bbaf-4042-92e6-6afe2a76f87c" providerId="ADAL" clId="{8E774744-31FA-4FF6-B642-734D7E8558FB}" dt="2018-09-17T11:48:01.972" v="92" actId="478"/>
          <ac:picMkLst>
            <pc:docMk/>
            <pc:sldMk cId="1951614251" sldId="557"/>
            <ac:picMk id="17" creationId="{00000000-0000-0000-0000-000000000000}"/>
          </ac:picMkLst>
        </pc:picChg>
      </pc:sldChg>
      <pc:sldChg chg="delSp modSp add">
        <pc:chgData name="Taissa Sotto Mayor" userId="c10d143e-bbaf-4042-92e6-6afe2a76f87c" providerId="ADAL" clId="{8E774744-31FA-4FF6-B642-734D7E8558FB}" dt="2018-09-17T11:48:19.885" v="95" actId="207"/>
        <pc:sldMkLst>
          <pc:docMk/>
          <pc:sldMk cId="2064046604" sldId="558"/>
        </pc:sldMkLst>
        <pc:spChg chg="mod">
          <ac:chgData name="Taissa Sotto Mayor" userId="c10d143e-bbaf-4042-92e6-6afe2a76f87c" providerId="ADAL" clId="{8E774744-31FA-4FF6-B642-734D7E8558FB}" dt="2018-09-17T11:48:17.211" v="94" actId="207"/>
          <ac:spMkLst>
            <pc:docMk/>
            <pc:sldMk cId="2064046604" sldId="558"/>
            <ac:spMk id="2" creationId="{00000000-0000-0000-0000-000000000000}"/>
          </ac:spMkLst>
        </pc:spChg>
        <pc:grpChg chg="mod">
          <ac:chgData name="Taissa Sotto Mayor" userId="c10d143e-bbaf-4042-92e6-6afe2a76f87c" providerId="ADAL" clId="{8E774744-31FA-4FF6-B642-734D7E8558FB}" dt="2018-09-17T11:48:19.885" v="95" actId="207"/>
          <ac:grpSpMkLst>
            <pc:docMk/>
            <pc:sldMk cId="2064046604" sldId="558"/>
            <ac:grpSpMk id="12" creationId="{00000000-0000-0000-0000-000000000000}"/>
          </ac:grpSpMkLst>
        </pc:grpChg>
        <pc:picChg chg="del">
          <ac:chgData name="Taissa Sotto Mayor" userId="c10d143e-bbaf-4042-92e6-6afe2a76f87c" providerId="ADAL" clId="{8E774744-31FA-4FF6-B642-734D7E8558FB}" dt="2018-09-17T11:48:13.429" v="93" actId="478"/>
          <ac:picMkLst>
            <pc:docMk/>
            <pc:sldMk cId="2064046604" sldId="558"/>
            <ac:picMk id="17" creationId="{00000000-0000-0000-0000-000000000000}"/>
          </ac:picMkLst>
        </pc:picChg>
      </pc:sldChg>
      <pc:sldChg chg="delSp modSp add">
        <pc:chgData name="Taissa Sotto Mayor" userId="c10d143e-bbaf-4042-92e6-6afe2a76f87c" providerId="ADAL" clId="{8E774744-31FA-4FF6-B642-734D7E8558FB}" dt="2018-09-17T11:49:08.585" v="100" actId="478"/>
        <pc:sldMkLst>
          <pc:docMk/>
          <pc:sldMk cId="305443430" sldId="559"/>
        </pc:sldMkLst>
        <pc:spChg chg="mod">
          <ac:chgData name="Taissa Sotto Mayor" userId="c10d143e-bbaf-4042-92e6-6afe2a76f87c" providerId="ADAL" clId="{8E774744-31FA-4FF6-B642-734D7E8558FB}" dt="2018-09-17T11:48:45.679" v="97" actId="207"/>
          <ac:spMkLst>
            <pc:docMk/>
            <pc:sldMk cId="305443430" sldId="559"/>
            <ac:spMk id="2" creationId="{00000000-0000-0000-0000-000000000000}"/>
          </ac:spMkLst>
        </pc:spChg>
        <pc:spChg chg="mod">
          <ac:chgData name="Taissa Sotto Mayor" userId="c10d143e-bbaf-4042-92e6-6afe2a76f87c" providerId="ADAL" clId="{8E774744-31FA-4FF6-B642-734D7E8558FB}" dt="2018-09-17T11:48:52.346" v="99" actId="5793"/>
          <ac:spMkLst>
            <pc:docMk/>
            <pc:sldMk cId="305443430" sldId="559"/>
            <ac:spMk id="3" creationId="{7E9B3BCC-7214-4D96-9FF3-46C8DF2695DF}"/>
          </ac:spMkLst>
        </pc:spChg>
        <pc:grpChg chg="mod">
          <ac:chgData name="Taissa Sotto Mayor" userId="c10d143e-bbaf-4042-92e6-6afe2a76f87c" providerId="ADAL" clId="{8E774744-31FA-4FF6-B642-734D7E8558FB}" dt="2018-09-17T11:48:47.537" v="98" actId="207"/>
          <ac:grpSpMkLst>
            <pc:docMk/>
            <pc:sldMk cId="305443430" sldId="559"/>
            <ac:grpSpMk id="12" creationId="{00000000-0000-0000-0000-000000000000}"/>
          </ac:grpSpMkLst>
        </pc:grpChg>
        <pc:picChg chg="del">
          <ac:chgData name="Taissa Sotto Mayor" userId="c10d143e-bbaf-4042-92e6-6afe2a76f87c" providerId="ADAL" clId="{8E774744-31FA-4FF6-B642-734D7E8558FB}" dt="2018-09-17T11:49:08.585" v="100" actId="478"/>
          <ac:picMkLst>
            <pc:docMk/>
            <pc:sldMk cId="305443430" sldId="559"/>
            <ac:picMk id="17" creationId="{00000000-0000-0000-0000-000000000000}"/>
          </ac:picMkLst>
        </pc:picChg>
      </pc:sldChg>
      <pc:sldChg chg="add del">
        <pc:chgData name="Taissa Sotto Mayor" userId="c10d143e-bbaf-4042-92e6-6afe2a76f87c" providerId="ADAL" clId="{8E774744-31FA-4FF6-B642-734D7E8558FB}" dt="2018-09-17T11:46:30.682" v="75" actId="2696"/>
        <pc:sldMkLst>
          <pc:docMk/>
          <pc:sldMk cId="3622814451" sldId="560"/>
        </pc:sldMkLst>
      </pc:sldChg>
      <pc:sldChg chg="add del">
        <pc:chgData name="Taissa Sotto Mayor" userId="c10d143e-bbaf-4042-92e6-6afe2a76f87c" providerId="ADAL" clId="{8E774744-31FA-4FF6-B642-734D7E8558FB}" dt="2018-09-17T11:46:41.234" v="76" actId="2696"/>
        <pc:sldMkLst>
          <pc:docMk/>
          <pc:sldMk cId="274864554" sldId="562"/>
        </pc:sldMkLst>
      </pc:sldChg>
      <pc:sldChg chg="add del">
        <pc:chgData name="Taissa Sotto Mayor" userId="c10d143e-bbaf-4042-92e6-6afe2a76f87c" providerId="ADAL" clId="{8E774744-31FA-4FF6-B642-734D7E8558FB}" dt="2018-09-17T11:46:44.092" v="78" actId="2696"/>
        <pc:sldMkLst>
          <pc:docMk/>
          <pc:sldMk cId="2517239963" sldId="567"/>
        </pc:sldMkLst>
      </pc:sldChg>
      <pc:sldChg chg="add del">
        <pc:chgData name="Taissa Sotto Mayor" userId="c10d143e-bbaf-4042-92e6-6afe2a76f87c" providerId="ADAL" clId="{8E774744-31FA-4FF6-B642-734D7E8558FB}" dt="2018-09-17T11:46:47.139" v="79" actId="2696"/>
        <pc:sldMkLst>
          <pc:docMk/>
          <pc:sldMk cId="1050681739" sldId="568"/>
        </pc:sldMkLst>
      </pc:sldChg>
      <pc:sldChg chg="add del">
        <pc:chgData name="Taissa Sotto Mayor" userId="c10d143e-bbaf-4042-92e6-6afe2a76f87c" providerId="ADAL" clId="{8E774744-31FA-4FF6-B642-734D7E8558FB}" dt="2018-09-17T11:46:48.758" v="80" actId="2696"/>
        <pc:sldMkLst>
          <pc:docMk/>
          <pc:sldMk cId="479813068" sldId="569"/>
        </pc:sldMkLst>
      </pc:sldChg>
      <pc:sldChg chg="delSp modSp add">
        <pc:chgData name="Taissa Sotto Mayor" userId="c10d143e-bbaf-4042-92e6-6afe2a76f87c" providerId="ADAL" clId="{8E774744-31FA-4FF6-B642-734D7E8558FB}" dt="2018-09-17T11:47:47.765" v="89" actId="478"/>
        <pc:sldMkLst>
          <pc:docMk/>
          <pc:sldMk cId="4085667273" sldId="570"/>
        </pc:sldMkLst>
        <pc:spChg chg="mod">
          <ac:chgData name="Taissa Sotto Mayor" userId="c10d143e-bbaf-4042-92e6-6afe2a76f87c" providerId="ADAL" clId="{8E774744-31FA-4FF6-B642-734D7E8558FB}" dt="2018-09-17T11:47:41.414" v="87" actId="207"/>
          <ac:spMkLst>
            <pc:docMk/>
            <pc:sldMk cId="4085667273" sldId="570"/>
            <ac:spMk id="2" creationId="{00000000-0000-0000-0000-000000000000}"/>
          </ac:spMkLst>
        </pc:spChg>
        <pc:spChg chg="mod">
          <ac:chgData name="Taissa Sotto Mayor" userId="c10d143e-bbaf-4042-92e6-6afe2a76f87c" providerId="ADAL" clId="{8E774744-31FA-4FF6-B642-734D7E8558FB}" dt="2018-09-17T11:47:32.903" v="86" actId="5793"/>
          <ac:spMkLst>
            <pc:docMk/>
            <pc:sldMk cId="4085667273" sldId="570"/>
            <ac:spMk id="3" creationId="{7E9B3BCC-7214-4D96-9FF3-46C8DF2695DF}"/>
          </ac:spMkLst>
        </pc:spChg>
        <pc:grpChg chg="mod">
          <ac:chgData name="Taissa Sotto Mayor" userId="c10d143e-bbaf-4042-92e6-6afe2a76f87c" providerId="ADAL" clId="{8E774744-31FA-4FF6-B642-734D7E8558FB}" dt="2018-09-17T11:47:43.665" v="88" actId="207"/>
          <ac:grpSpMkLst>
            <pc:docMk/>
            <pc:sldMk cId="4085667273" sldId="570"/>
            <ac:grpSpMk id="12" creationId="{00000000-0000-0000-0000-000000000000}"/>
          </ac:grpSpMkLst>
        </pc:grpChg>
        <pc:picChg chg="del">
          <ac:chgData name="Taissa Sotto Mayor" userId="c10d143e-bbaf-4042-92e6-6afe2a76f87c" providerId="ADAL" clId="{8E774744-31FA-4FF6-B642-734D7E8558FB}" dt="2018-09-17T11:47:47.765" v="89" actId="478"/>
          <ac:picMkLst>
            <pc:docMk/>
            <pc:sldMk cId="4085667273" sldId="570"/>
            <ac:picMk id="17" creationId="{00000000-0000-0000-0000-000000000000}"/>
          </ac:picMkLst>
        </pc:picChg>
      </pc:sldChg>
      <pc:sldChg chg="add del">
        <pc:chgData name="Taissa Sotto Mayor" userId="c10d143e-bbaf-4042-92e6-6afe2a76f87c" providerId="ADAL" clId="{8E774744-31FA-4FF6-B642-734D7E8558FB}" dt="2018-09-17T11:46:42.871" v="77" actId="2696"/>
        <pc:sldMkLst>
          <pc:docMk/>
          <pc:sldMk cId="198946698" sldId="571"/>
        </pc:sldMkLst>
      </pc:sldChg>
      <pc:sldChg chg="add del">
        <pc:chgData name="Taissa Sotto Mayor" userId="c10d143e-bbaf-4042-92e6-6afe2a76f87c" providerId="ADAL" clId="{8E774744-31FA-4FF6-B642-734D7E8558FB}" dt="2018-09-17T11:46:51.161" v="81" actId="2696"/>
        <pc:sldMkLst>
          <pc:docMk/>
          <pc:sldMk cId="3619508607" sldId="577"/>
        </pc:sldMkLst>
      </pc:sldChg>
      <pc:sldChg chg="delSp modSp add">
        <pc:chgData name="Taissa Sotto Mayor" userId="c10d143e-bbaf-4042-92e6-6afe2a76f87c" providerId="ADAL" clId="{8E774744-31FA-4FF6-B642-734D7E8558FB}" dt="2018-09-17T12:00:36.896" v="169" actId="13926"/>
        <pc:sldMkLst>
          <pc:docMk/>
          <pc:sldMk cId="4060240857" sldId="593"/>
        </pc:sldMkLst>
        <pc:spChg chg="mod">
          <ac:chgData name="Taissa Sotto Mayor" userId="c10d143e-bbaf-4042-92e6-6afe2a76f87c" providerId="ADAL" clId="{8E774744-31FA-4FF6-B642-734D7E8558FB}" dt="2018-09-17T11:53:49.433" v="113" actId="207"/>
          <ac:spMkLst>
            <pc:docMk/>
            <pc:sldMk cId="4060240857" sldId="593"/>
            <ac:spMk id="4" creationId="{811727A5-D185-4366-9225-39C537380208}"/>
          </ac:spMkLst>
        </pc:spChg>
        <pc:spChg chg="mod">
          <ac:chgData name="Taissa Sotto Mayor" userId="c10d143e-bbaf-4042-92e6-6afe2a76f87c" providerId="ADAL" clId="{8E774744-31FA-4FF6-B642-734D7E8558FB}" dt="2018-09-17T12:00:12.808" v="168" actId="13926"/>
          <ac:spMkLst>
            <pc:docMk/>
            <pc:sldMk cId="4060240857" sldId="593"/>
            <ac:spMk id="12" creationId="{12659103-9221-4DC8-BB06-BECE88D32976}"/>
          </ac:spMkLst>
        </pc:spChg>
        <pc:spChg chg="mod">
          <ac:chgData name="Taissa Sotto Mayor" userId="c10d143e-bbaf-4042-92e6-6afe2a76f87c" providerId="ADAL" clId="{8E774744-31FA-4FF6-B642-734D7E8558FB}" dt="2018-09-17T12:00:36.896" v="169" actId="13926"/>
          <ac:spMkLst>
            <pc:docMk/>
            <pc:sldMk cId="4060240857" sldId="593"/>
            <ac:spMk id="14" creationId="{FCC3AE0E-9579-4056-B802-FE745B054862}"/>
          </ac:spMkLst>
        </pc:spChg>
        <pc:grpChg chg="mod">
          <ac:chgData name="Taissa Sotto Mayor" userId="c10d143e-bbaf-4042-92e6-6afe2a76f87c" providerId="ADAL" clId="{8E774744-31FA-4FF6-B642-734D7E8558FB}" dt="2018-09-17T11:53:44.482" v="112" actId="1035"/>
          <ac:grpSpMkLst>
            <pc:docMk/>
            <pc:sldMk cId="4060240857" sldId="593"/>
            <ac:grpSpMk id="21" creationId="{5BA16B50-635A-4DEE-AC58-1577496F0B2C}"/>
          </ac:grpSpMkLst>
        </pc:grpChg>
        <pc:picChg chg="del">
          <ac:chgData name="Taissa Sotto Mayor" userId="c10d143e-bbaf-4042-92e6-6afe2a76f87c" providerId="ADAL" clId="{8E774744-31FA-4FF6-B642-734D7E8558FB}" dt="2018-09-17T11:54:02.028" v="114" actId="478"/>
          <ac:picMkLst>
            <pc:docMk/>
            <pc:sldMk cId="4060240857" sldId="593"/>
            <ac:picMk id="17" creationId="{9B84C8F7-36E5-4950-A011-16332EEDD2E7}"/>
          </ac:picMkLst>
        </pc:picChg>
      </pc:sldChg>
      <pc:sldChg chg="add del">
        <pc:chgData name="Taissa Sotto Mayor" userId="c10d143e-bbaf-4042-92e6-6afe2a76f87c" providerId="ADAL" clId="{8E774744-31FA-4FF6-B642-734D7E8558FB}" dt="2018-09-17T11:54:48.126" v="119" actId="2696"/>
        <pc:sldMkLst>
          <pc:docMk/>
          <pc:sldMk cId="912263883" sldId="594"/>
        </pc:sldMkLst>
      </pc:sldChg>
      <pc:sldChg chg="add del">
        <pc:chgData name="Taissa Sotto Mayor" userId="c10d143e-bbaf-4042-92e6-6afe2a76f87c" providerId="ADAL" clId="{8E774744-31FA-4FF6-B642-734D7E8558FB}" dt="2018-09-17T11:54:16.741" v="116" actId="2696"/>
        <pc:sldMkLst>
          <pc:docMk/>
          <pc:sldMk cId="1164013317" sldId="594"/>
        </pc:sldMkLst>
      </pc:sldChg>
      <pc:sldChg chg="addSp delSp modSp add">
        <pc:chgData name="Taissa Sotto Mayor" userId="c10d143e-bbaf-4042-92e6-6afe2a76f87c" providerId="ADAL" clId="{8E774744-31FA-4FF6-B642-734D7E8558FB}" dt="2018-09-17T12:01:41.820" v="173" actId="207"/>
        <pc:sldMkLst>
          <pc:docMk/>
          <pc:sldMk cId="2649072070" sldId="596"/>
        </pc:sldMkLst>
        <pc:spChg chg="mod">
          <ac:chgData name="Taissa Sotto Mayor" userId="c10d143e-bbaf-4042-92e6-6afe2a76f87c" providerId="ADAL" clId="{8E774744-31FA-4FF6-B642-734D7E8558FB}" dt="2018-09-17T11:56:16.867" v="138" actId="20577"/>
          <ac:spMkLst>
            <pc:docMk/>
            <pc:sldMk cId="2649072070" sldId="596"/>
            <ac:spMk id="4" creationId="{811727A5-D185-4366-9225-39C537380208}"/>
          </ac:spMkLst>
        </pc:spChg>
        <pc:spChg chg="add del mod">
          <ac:chgData name="Taissa Sotto Mayor" userId="c10d143e-bbaf-4042-92e6-6afe2a76f87c" providerId="ADAL" clId="{8E774744-31FA-4FF6-B642-734D7E8558FB}" dt="2018-09-17T12:01:41.820" v="173" actId="207"/>
          <ac:spMkLst>
            <pc:docMk/>
            <pc:sldMk cId="2649072070" sldId="596"/>
            <ac:spMk id="12" creationId="{12659103-9221-4DC8-BB06-BECE88D32976}"/>
          </ac:spMkLst>
        </pc:spChg>
        <pc:spChg chg="mod">
          <ac:chgData name="Taissa Sotto Mayor" userId="c10d143e-bbaf-4042-92e6-6afe2a76f87c" providerId="ADAL" clId="{8E774744-31FA-4FF6-B642-734D7E8558FB}" dt="2018-09-17T12:01:37.123" v="172" actId="207"/>
          <ac:spMkLst>
            <pc:docMk/>
            <pc:sldMk cId="2649072070" sldId="596"/>
            <ac:spMk id="14" creationId="{FCC3AE0E-9579-4056-B802-FE745B054862}"/>
          </ac:spMkLst>
        </pc:spChg>
        <pc:grpChg chg="mod">
          <ac:chgData name="Taissa Sotto Mayor" userId="c10d143e-bbaf-4042-92e6-6afe2a76f87c" providerId="ADAL" clId="{8E774744-31FA-4FF6-B642-734D7E8558FB}" dt="2018-09-17T11:58:53.311" v="160" actId="207"/>
          <ac:grpSpMkLst>
            <pc:docMk/>
            <pc:sldMk cId="2649072070" sldId="596"/>
            <ac:grpSpMk id="21" creationId="{5BA16B50-635A-4DEE-AC58-1577496F0B2C}"/>
          </ac:grpSpMkLst>
        </pc:grpChg>
        <pc:picChg chg="add del">
          <ac:chgData name="Taissa Sotto Mayor" userId="c10d143e-bbaf-4042-92e6-6afe2a76f87c" providerId="ADAL" clId="{8E774744-31FA-4FF6-B642-734D7E8558FB}" dt="2018-09-17T11:59:01.300" v="163" actId="478"/>
          <ac:picMkLst>
            <pc:docMk/>
            <pc:sldMk cId="2649072070" sldId="596"/>
            <ac:picMk id="15" creationId="{5BF0029D-4BB0-401D-B4DE-401036858B5B}"/>
          </ac:picMkLst>
        </pc:picChg>
        <pc:picChg chg="del">
          <ac:chgData name="Taissa Sotto Mayor" userId="c10d143e-bbaf-4042-92e6-6afe2a76f87c" providerId="ADAL" clId="{8E774744-31FA-4FF6-B642-734D7E8558FB}" dt="2018-09-17T11:58:55.694" v="161" actId="478"/>
          <ac:picMkLst>
            <pc:docMk/>
            <pc:sldMk cId="2649072070" sldId="596"/>
            <ac:picMk id="17" creationId="{9B84C8F7-36E5-4950-A011-16332EEDD2E7}"/>
          </ac:picMkLst>
        </pc:picChg>
      </pc:sldChg>
      <pc:sldChg chg="addSp delSp modSp add">
        <pc:chgData name="Taissa Sotto Mayor" userId="c10d143e-bbaf-4042-92e6-6afe2a76f87c" providerId="ADAL" clId="{8E774744-31FA-4FF6-B642-734D7E8558FB}" dt="2018-09-17T12:24:16.620" v="272" actId="14100"/>
        <pc:sldMkLst>
          <pc:docMk/>
          <pc:sldMk cId="1078789807" sldId="597"/>
        </pc:sldMkLst>
        <pc:spChg chg="del">
          <ac:chgData name="Taissa Sotto Mayor" userId="c10d143e-bbaf-4042-92e6-6afe2a76f87c" providerId="ADAL" clId="{8E774744-31FA-4FF6-B642-734D7E8558FB}" dt="2018-09-17T12:21:57.454" v="258" actId="478"/>
          <ac:spMkLst>
            <pc:docMk/>
            <pc:sldMk cId="1078789807" sldId="597"/>
            <ac:spMk id="2" creationId="{4B40E719-BEDF-4AC8-99CF-3FA4118B0C37}"/>
          </ac:spMkLst>
        </pc:spChg>
        <pc:spChg chg="del">
          <ac:chgData name="Taissa Sotto Mayor" userId="c10d143e-bbaf-4042-92e6-6afe2a76f87c" providerId="ADAL" clId="{8E774744-31FA-4FF6-B642-734D7E8558FB}" dt="2018-09-17T12:22:13.830" v="262" actId="478"/>
          <ac:spMkLst>
            <pc:docMk/>
            <pc:sldMk cId="1078789807" sldId="597"/>
            <ac:spMk id="3" creationId="{2A04FC75-C2BB-4A7D-ABFD-EFE6C6670C28}"/>
          </ac:spMkLst>
        </pc:spChg>
        <pc:spChg chg="del">
          <ac:chgData name="Taissa Sotto Mayor" userId="c10d143e-bbaf-4042-92e6-6afe2a76f87c" providerId="ADAL" clId="{8E774744-31FA-4FF6-B642-734D7E8558FB}" dt="2018-09-17T12:22:11.657" v="261" actId="478"/>
          <ac:spMkLst>
            <pc:docMk/>
            <pc:sldMk cId="1078789807" sldId="597"/>
            <ac:spMk id="4" creationId="{F35E5400-B427-4C5E-9436-E07CB6F2A5F2}"/>
          </ac:spMkLst>
        </pc:spChg>
        <pc:spChg chg="del">
          <ac:chgData name="Taissa Sotto Mayor" userId="c10d143e-bbaf-4042-92e6-6afe2a76f87c" providerId="ADAL" clId="{8E774744-31FA-4FF6-B642-734D7E8558FB}" dt="2018-09-17T12:22:07.926" v="260" actId="478"/>
          <ac:spMkLst>
            <pc:docMk/>
            <pc:sldMk cId="1078789807" sldId="597"/>
            <ac:spMk id="5" creationId="{3FE29B14-D867-4821-AFFC-20E5B101B513}"/>
          </ac:spMkLst>
        </pc:spChg>
        <pc:spChg chg="del">
          <ac:chgData name="Taissa Sotto Mayor" userId="c10d143e-bbaf-4042-92e6-6afe2a76f87c" providerId="ADAL" clId="{8E774744-31FA-4FF6-B642-734D7E8558FB}" dt="2018-09-17T12:22:03.015" v="259" actId="478"/>
          <ac:spMkLst>
            <pc:docMk/>
            <pc:sldMk cId="1078789807" sldId="597"/>
            <ac:spMk id="6" creationId="{9267B176-8513-40CC-93F7-BA8A6526F612}"/>
          </ac:spMkLst>
        </pc:spChg>
        <pc:spChg chg="add del">
          <ac:chgData name="Taissa Sotto Mayor" userId="c10d143e-bbaf-4042-92e6-6afe2a76f87c" providerId="ADAL" clId="{8E774744-31FA-4FF6-B642-734D7E8558FB}" dt="2018-09-17T12:23:12.124" v="268" actId="14100"/>
          <ac:spMkLst>
            <pc:docMk/>
            <pc:sldMk cId="1078789807" sldId="597"/>
            <ac:spMk id="7" creationId="{EF3B46B9-A73B-4583-8D6B-75D1F944CB54}"/>
          </ac:spMkLst>
        </pc:spChg>
        <pc:spChg chg="add del">
          <ac:chgData name="Taissa Sotto Mayor" userId="c10d143e-bbaf-4042-92e6-6afe2a76f87c" providerId="ADAL" clId="{8E774744-31FA-4FF6-B642-734D7E8558FB}" dt="2018-09-17T12:22:29.177" v="265" actId="14100"/>
          <ac:spMkLst>
            <pc:docMk/>
            <pc:sldMk cId="1078789807" sldId="597"/>
            <ac:spMk id="8" creationId="{B37DA4E2-185C-4486-B09B-F1211D394EBE}"/>
          </ac:spMkLst>
        </pc:spChg>
        <pc:spChg chg="add del">
          <ac:chgData name="Taissa Sotto Mayor" userId="c10d143e-bbaf-4042-92e6-6afe2a76f87c" providerId="ADAL" clId="{8E774744-31FA-4FF6-B642-734D7E8558FB}" dt="2018-09-17T12:23:10.776" v="267" actId="14100"/>
          <ac:spMkLst>
            <pc:docMk/>
            <pc:sldMk cId="1078789807" sldId="597"/>
            <ac:spMk id="9" creationId="{DECDAA2D-C3D5-4121-A8EA-691A506B3178}"/>
          </ac:spMkLst>
        </pc:spChg>
        <pc:picChg chg="add mod">
          <ac:chgData name="Taissa Sotto Mayor" userId="c10d143e-bbaf-4042-92e6-6afe2a76f87c" providerId="ADAL" clId="{8E774744-31FA-4FF6-B642-734D7E8558FB}" dt="2018-09-17T12:24:16.620" v="272" actId="14100"/>
          <ac:picMkLst>
            <pc:docMk/>
            <pc:sldMk cId="1078789807" sldId="597"/>
            <ac:picMk id="10" creationId="{296B5767-13D4-4B3E-90AF-AE69A7847FA5}"/>
          </ac:picMkLst>
        </pc:picChg>
      </pc:sldChg>
      <pc:sldMasterChg chg="delSldLayout">
        <pc:chgData name="Taissa Sotto Mayor" userId="c10d143e-bbaf-4042-92e6-6afe2a76f87c" providerId="ADAL" clId="{8E774744-31FA-4FF6-B642-734D7E8558FB}" dt="2018-09-17T11:40:08.530" v="32" actId="2696"/>
        <pc:sldMasterMkLst>
          <pc:docMk/>
          <pc:sldMasterMk cId="2046416862" sldId="2147483648"/>
        </pc:sldMasterMkLst>
        <pc:sldLayoutChg chg="del">
          <pc:chgData name="Taissa Sotto Mayor" userId="c10d143e-bbaf-4042-92e6-6afe2a76f87c" providerId="ADAL" clId="{8E774744-31FA-4FF6-B642-734D7E8558FB}" dt="2018-09-17T11:40:08.530" v="32" actId="2696"/>
          <pc:sldLayoutMkLst>
            <pc:docMk/>
            <pc:sldMasterMk cId="2046416862" sldId="2147483648"/>
            <pc:sldLayoutMk cId="623753044" sldId="2147483674"/>
          </pc:sldLayoutMkLst>
        </pc:sldLayoutChg>
      </pc:sldMasterChg>
    </pc:docChg>
  </pc:docChgLst>
  <pc:docChgLst>
    <pc:chgData name="Taissa Sotto Mayor" userId="S::sott@healthstandards.org::c10d143e-bbaf-4042-92e6-6afe2a76f87c" providerId="AD" clId="Web-{679125AE-9DB9-76A8-9B7A-2CC10D95EA85}"/>
    <pc:docChg chg="modSld">
      <pc:chgData name="Taissa Sotto Mayor" userId="S::sott@healthstandards.org::c10d143e-bbaf-4042-92e6-6afe2a76f87c" providerId="AD" clId="Web-{679125AE-9DB9-76A8-9B7A-2CC10D95EA85}" dt="2018-09-17T11:27:57.840" v="245"/>
      <pc:docMkLst>
        <pc:docMk/>
      </pc:docMkLst>
      <pc:sldChg chg="modSp">
        <pc:chgData name="Taissa Sotto Mayor" userId="S::sott@healthstandards.org::c10d143e-bbaf-4042-92e6-6afe2a76f87c" providerId="AD" clId="Web-{679125AE-9DB9-76A8-9B7A-2CC10D95EA85}" dt="2018-09-17T11:27:57.840" v="245"/>
        <pc:sldMkLst>
          <pc:docMk/>
          <pc:sldMk cId="315971370" sldId="378"/>
        </pc:sldMkLst>
        <pc:graphicFrameChg chg="mod modGraphic">
          <ac:chgData name="Taissa Sotto Mayor" userId="S::sott@healthstandards.org::c10d143e-bbaf-4042-92e6-6afe2a76f87c" providerId="AD" clId="Web-{679125AE-9DB9-76A8-9B7A-2CC10D95EA85}" dt="2018-09-17T11:27:57.840" v="245"/>
          <ac:graphicFrameMkLst>
            <pc:docMk/>
            <pc:sldMk cId="315971370" sldId="378"/>
            <ac:graphicFrameMk id="10" creationId="{2619C2F0-301D-4738-A697-D8B34741FF68}"/>
          </ac:graphicFrameMkLst>
        </pc:graphicFrameChg>
      </pc:sldChg>
    </pc:docChg>
  </pc:docChgLst>
  <pc:docChgLst>
    <pc:chgData name="Hana Qowrah" userId="fe66a234-9f56-4dc8-8a6e-1db34cf08eb6" providerId="ADAL" clId="{0408CEEC-5636-4DBD-88E2-4F42035AD439}"/>
    <pc:docChg chg="modSld">
      <pc:chgData name="Hana Qowrah" userId="fe66a234-9f56-4dc8-8a6e-1db34cf08eb6" providerId="ADAL" clId="{0408CEEC-5636-4DBD-88E2-4F42035AD439}" dt="2018-09-17T18:26:38.728" v="81" actId="20577"/>
      <pc:docMkLst>
        <pc:docMk/>
      </pc:docMkLst>
      <pc:sldChg chg="modNotesTx">
        <pc:chgData name="Hana Qowrah" userId="fe66a234-9f56-4dc8-8a6e-1db34cf08eb6" providerId="ADAL" clId="{0408CEEC-5636-4DBD-88E2-4F42035AD439}" dt="2018-09-17T18:26:38.728" v="81" actId="20577"/>
        <pc:sldMkLst>
          <pc:docMk/>
          <pc:sldMk cId="762183520" sldId="357"/>
        </pc:sldMkLst>
      </pc:sldChg>
    </pc:docChg>
  </pc:docChgLst>
  <pc:docChgLst>
    <pc:chgData name="Kasia Bruski" userId="9a3b9c4e-79f9-4292-b655-63a505d6a794" providerId="ADAL" clId="{525E6850-D08B-4782-9EE9-C167EE16E205}"/>
    <pc:docChg chg="addSld delSld modSld">
      <pc:chgData name="Kasia Bruski" userId="9a3b9c4e-79f9-4292-b655-63a505d6a794" providerId="ADAL" clId="{525E6850-D08B-4782-9EE9-C167EE16E205}" dt="2018-09-14T22:21:53.454" v="192" actId="20577"/>
      <pc:docMkLst>
        <pc:docMk/>
      </pc:docMkLst>
      <pc:sldChg chg="modSp add">
        <pc:chgData name="Kasia Bruski" userId="9a3b9c4e-79f9-4292-b655-63a505d6a794" providerId="ADAL" clId="{525E6850-D08B-4782-9EE9-C167EE16E205}" dt="2018-09-14T22:20:30.556" v="177" actId="20577"/>
        <pc:sldMkLst>
          <pc:docMk/>
          <pc:sldMk cId="3992638805" sldId="268"/>
        </pc:sldMkLst>
        <pc:spChg chg="mod">
          <ac:chgData name="Kasia Bruski" userId="9a3b9c4e-79f9-4292-b655-63a505d6a794" providerId="ADAL" clId="{525E6850-D08B-4782-9EE9-C167EE16E205}" dt="2018-09-14T22:20:30.556" v="177" actId="20577"/>
          <ac:spMkLst>
            <pc:docMk/>
            <pc:sldMk cId="3992638805" sldId="268"/>
            <ac:spMk id="5" creationId="{00000000-0000-0000-0000-000000000000}"/>
          </ac:spMkLst>
        </pc:spChg>
        <pc:spChg chg="mod">
          <ac:chgData name="Kasia Bruski" userId="9a3b9c4e-79f9-4292-b655-63a505d6a794" providerId="ADAL" clId="{525E6850-D08B-4782-9EE9-C167EE16E205}" dt="2018-09-14T22:19:42.408" v="116" actId="207"/>
          <ac:spMkLst>
            <pc:docMk/>
            <pc:sldMk cId="3992638805" sldId="268"/>
            <ac:spMk id="26" creationId="{1A6445AD-E06F-465E-9A23-75CEDB1148F9}"/>
          </ac:spMkLst>
        </pc:spChg>
      </pc:sldChg>
      <pc:sldChg chg="add">
        <pc:chgData name="Kasia Bruski" userId="9a3b9c4e-79f9-4292-b655-63a505d6a794" providerId="ADAL" clId="{525E6850-D08B-4782-9EE9-C167EE16E205}" dt="2018-09-14T22:17:27.078" v="4" actId="20577"/>
        <pc:sldMkLst>
          <pc:docMk/>
          <pc:sldMk cId="1231562223" sldId="270"/>
        </pc:sldMkLst>
      </pc:sldChg>
      <pc:sldChg chg="add">
        <pc:chgData name="Kasia Bruski" userId="9a3b9c4e-79f9-4292-b655-63a505d6a794" providerId="ADAL" clId="{525E6850-D08B-4782-9EE9-C167EE16E205}" dt="2018-09-14T22:17:27.078" v="4" actId="20577"/>
        <pc:sldMkLst>
          <pc:docMk/>
          <pc:sldMk cId="3919227128" sldId="282"/>
        </pc:sldMkLst>
      </pc:sldChg>
      <pc:sldChg chg="add">
        <pc:chgData name="Kasia Bruski" userId="9a3b9c4e-79f9-4292-b655-63a505d6a794" providerId="ADAL" clId="{525E6850-D08B-4782-9EE9-C167EE16E205}" dt="2018-09-14T22:17:27.078" v="4" actId="20577"/>
        <pc:sldMkLst>
          <pc:docMk/>
          <pc:sldMk cId="442784485" sldId="285"/>
        </pc:sldMkLst>
      </pc:sldChg>
      <pc:sldChg chg="add del">
        <pc:chgData name="Kasia Bruski" userId="9a3b9c4e-79f9-4292-b655-63a505d6a794" providerId="ADAL" clId="{525E6850-D08B-4782-9EE9-C167EE16E205}" dt="2018-09-14T22:16:28.141" v="2" actId="20577"/>
        <pc:sldMkLst>
          <pc:docMk/>
          <pc:sldMk cId="532581740" sldId="383"/>
        </pc:sldMkLst>
      </pc:sldChg>
      <pc:sldChg chg="add">
        <pc:chgData name="Kasia Bruski" userId="9a3b9c4e-79f9-4292-b655-63a505d6a794" providerId="ADAL" clId="{525E6850-D08B-4782-9EE9-C167EE16E205}" dt="2018-09-14T22:16:49.184" v="3" actId="20577"/>
        <pc:sldMkLst>
          <pc:docMk/>
          <pc:sldMk cId="2273091909" sldId="384"/>
        </pc:sldMkLst>
      </pc:sldChg>
      <pc:sldChg chg="add">
        <pc:chgData name="Kasia Bruski" userId="9a3b9c4e-79f9-4292-b655-63a505d6a794" providerId="ADAL" clId="{525E6850-D08B-4782-9EE9-C167EE16E205}" dt="2018-09-14T22:16:49.184" v="3" actId="20577"/>
        <pc:sldMkLst>
          <pc:docMk/>
          <pc:sldMk cId="1054207559" sldId="385"/>
        </pc:sldMkLst>
      </pc:sldChg>
      <pc:sldChg chg="add">
        <pc:chgData name="Kasia Bruski" userId="9a3b9c4e-79f9-4292-b655-63a505d6a794" providerId="ADAL" clId="{525E6850-D08B-4782-9EE9-C167EE16E205}" dt="2018-09-14T22:17:27.078" v="4" actId="20577"/>
        <pc:sldMkLst>
          <pc:docMk/>
          <pc:sldMk cId="3295464013" sldId="386"/>
        </pc:sldMkLst>
      </pc:sldChg>
      <pc:sldChg chg="add">
        <pc:chgData name="Kasia Bruski" userId="9a3b9c4e-79f9-4292-b655-63a505d6a794" providerId="ADAL" clId="{525E6850-D08B-4782-9EE9-C167EE16E205}" dt="2018-09-14T22:17:27.078" v="4" actId="20577"/>
        <pc:sldMkLst>
          <pc:docMk/>
          <pc:sldMk cId="3217731183" sldId="387"/>
        </pc:sldMkLst>
      </pc:sldChg>
      <pc:sldChg chg="modSp add">
        <pc:chgData name="Kasia Bruski" userId="9a3b9c4e-79f9-4292-b655-63a505d6a794" providerId="ADAL" clId="{525E6850-D08B-4782-9EE9-C167EE16E205}" dt="2018-09-14T22:21:53.454" v="192" actId="20577"/>
        <pc:sldMkLst>
          <pc:docMk/>
          <pc:sldMk cId="787583473" sldId="388"/>
        </pc:sldMkLst>
        <pc:spChg chg="mod">
          <ac:chgData name="Kasia Bruski" userId="9a3b9c4e-79f9-4292-b655-63a505d6a794" providerId="ADAL" clId="{525E6850-D08B-4782-9EE9-C167EE16E205}" dt="2018-09-14T22:21:53.454" v="192" actId="20577"/>
          <ac:spMkLst>
            <pc:docMk/>
            <pc:sldMk cId="787583473" sldId="388"/>
            <ac:spMk id="2" creationId="{20A344E4-FD52-4BF1-AA09-803D1A1CB4D8}"/>
          </ac:spMkLst>
        </pc:spChg>
      </pc:sldChg>
      <pc:sldChg chg="add">
        <pc:chgData name="Kasia Bruski" userId="9a3b9c4e-79f9-4292-b655-63a505d6a794" providerId="ADAL" clId="{525E6850-D08B-4782-9EE9-C167EE16E205}" dt="2018-09-14T22:17:27.078" v="4" actId="20577"/>
        <pc:sldMkLst>
          <pc:docMk/>
          <pc:sldMk cId="2710549732" sldId="389"/>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18-09-19T23:05:35.866" idx="1">
    <p:pos x="7616" y="691"/>
    <p:text>From Taissa: Review name and scope of section - should be related to Quality Improvement and Patient Safety.</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07T09:44:45.429"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D3B96-BF78-457F-BEE0-8E34C081035F}"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2E98C0F9-F254-480B-9116-D46585A64E61}">
      <dgm:prSet phldrT="[Text]"/>
      <dgm:spPr>
        <a:solidFill>
          <a:schemeClr val="bg1">
            <a:lumMod val="50000"/>
          </a:schemeClr>
        </a:solidFill>
        <a:ln>
          <a:noFill/>
        </a:ln>
      </dgm:spPr>
      <dgm:t>
        <a:bodyPr/>
        <a:lstStyle/>
        <a:p>
          <a:r>
            <a:rPr lang="en-US">
              <a:latin typeface="Arial" panose="020B0604020202020204" pitchFamily="34" charset="0"/>
              <a:cs typeface="Arial" panose="020B0604020202020204" pitchFamily="34" charset="0"/>
            </a:rPr>
            <a:t>Innovative Assessments</a:t>
          </a:r>
        </a:p>
      </dgm:t>
    </dgm:pt>
    <dgm:pt modelId="{390E1CCA-3436-4A62-B23D-9C23BA0F97CD}" type="parTrans" cxnId="{C8583ECF-2C72-4459-BCFF-AE6F30660C16}">
      <dgm:prSet/>
      <dgm:spPr/>
      <dgm:t>
        <a:bodyPr/>
        <a:lstStyle/>
        <a:p>
          <a:endParaRPr lang="en-US"/>
        </a:p>
      </dgm:t>
    </dgm:pt>
    <dgm:pt modelId="{4C7BBAEB-C5C2-4E37-B221-AF09943ED477}" type="sibTrans" cxnId="{C8583ECF-2C72-4459-BCFF-AE6F30660C16}">
      <dgm:prSet/>
      <dgm:spPr/>
      <dgm:t>
        <a:bodyPr/>
        <a:lstStyle/>
        <a:p>
          <a:endParaRPr lang="en-US"/>
        </a:p>
      </dgm:t>
    </dgm:pt>
    <dgm:pt modelId="{DB21DC99-1859-4FF5-956E-3AA58C637FDD}">
      <dgm:prSet phldrT="[Text]"/>
      <dgm:spPr>
        <a:solidFill>
          <a:srgbClr val="ED9F21"/>
        </a:solidFill>
        <a:ln>
          <a:noFill/>
        </a:ln>
      </dgm:spPr>
      <dgm:t>
        <a:bodyPr/>
        <a:lstStyle/>
        <a:p>
          <a:r>
            <a:rPr lang="en-US">
              <a:latin typeface="Arial" panose="020B0604020202020204" pitchFamily="34" charset="0"/>
              <a:cs typeface="Arial" panose="020B0604020202020204" pitchFamily="34" charset="0"/>
            </a:rPr>
            <a:t>Accreditation/</a:t>
          </a:r>
        </a:p>
        <a:p>
          <a:r>
            <a:rPr lang="en-US">
              <a:latin typeface="Arial" panose="020B0604020202020204" pitchFamily="34" charset="0"/>
              <a:cs typeface="Arial" panose="020B0604020202020204" pitchFamily="34" charset="0"/>
            </a:rPr>
            <a:t>Commissioning</a:t>
          </a:r>
        </a:p>
      </dgm:t>
    </dgm:pt>
    <dgm:pt modelId="{79563C1E-F4BD-4A01-B20C-7EC9BEE0A8E7}" type="parTrans" cxnId="{58B9256C-0264-402A-BE6F-D17604D2BD74}">
      <dgm:prSet/>
      <dgm:spPr/>
      <dgm:t>
        <a:bodyPr/>
        <a:lstStyle/>
        <a:p>
          <a:endParaRPr lang="en-US"/>
        </a:p>
      </dgm:t>
    </dgm:pt>
    <dgm:pt modelId="{5B5F1949-88AD-4D4D-AD6F-A238379CCF6D}" type="sibTrans" cxnId="{58B9256C-0264-402A-BE6F-D17604D2BD74}">
      <dgm:prSet/>
      <dgm:spPr/>
      <dgm:t>
        <a:bodyPr/>
        <a:lstStyle/>
        <a:p>
          <a:endParaRPr lang="en-US"/>
        </a:p>
      </dgm:t>
    </dgm:pt>
    <dgm:pt modelId="{0CF4F732-145C-46FD-8835-30FCB873D5BF}">
      <dgm:prSet phldrT="[Text]"/>
      <dgm:spPr>
        <a:solidFill>
          <a:srgbClr val="C00000"/>
        </a:solidFill>
        <a:ln>
          <a:noFill/>
        </a:ln>
      </dgm:spPr>
      <dgm:t>
        <a:bodyPr/>
        <a:lstStyle/>
        <a:p>
          <a:r>
            <a:rPr lang="en-US">
              <a:latin typeface="Arial" panose="020B0604020202020204" pitchFamily="34" charset="0"/>
              <a:cs typeface="Arial" panose="020B0604020202020204" pitchFamily="34" charset="0"/>
            </a:rPr>
            <a:t>Recognition</a:t>
          </a:r>
        </a:p>
      </dgm:t>
    </dgm:pt>
    <dgm:pt modelId="{B1657B12-DA0F-4144-9BBD-71F974EBFD52}" type="parTrans" cxnId="{7374C301-899B-463B-ADA3-12A9468ADF6B}">
      <dgm:prSet/>
      <dgm:spPr/>
      <dgm:t>
        <a:bodyPr/>
        <a:lstStyle/>
        <a:p>
          <a:endParaRPr lang="en-US"/>
        </a:p>
      </dgm:t>
    </dgm:pt>
    <dgm:pt modelId="{FC988771-C4C9-458A-8A2A-D99F20BE8408}" type="sibTrans" cxnId="{7374C301-899B-463B-ADA3-12A9468ADF6B}">
      <dgm:prSet/>
      <dgm:spPr/>
      <dgm:t>
        <a:bodyPr/>
        <a:lstStyle/>
        <a:p>
          <a:endParaRPr lang="en-US"/>
        </a:p>
      </dgm:t>
    </dgm:pt>
    <dgm:pt modelId="{1CB40323-5E5E-4011-A737-9EB29F264689}">
      <dgm:prSet phldrT="[Text]"/>
      <dgm:spPr>
        <a:solidFill>
          <a:srgbClr val="FFC000"/>
        </a:solidFill>
        <a:ln>
          <a:noFill/>
        </a:ln>
      </dgm:spPr>
      <dgm:t>
        <a:bodyPr/>
        <a:lstStyle/>
        <a:p>
          <a:r>
            <a:rPr lang="en-US"/>
            <a:t>Distinction</a:t>
          </a:r>
        </a:p>
      </dgm:t>
    </dgm:pt>
    <dgm:pt modelId="{5F4EC7E3-7F5B-4EEC-AE39-84B7EC137977}" type="parTrans" cxnId="{41659D42-7EB0-44BD-95EC-168C1E185906}">
      <dgm:prSet/>
      <dgm:spPr/>
      <dgm:t>
        <a:bodyPr/>
        <a:lstStyle/>
        <a:p>
          <a:endParaRPr lang="en-US"/>
        </a:p>
      </dgm:t>
    </dgm:pt>
    <dgm:pt modelId="{025C9CEF-8352-4517-8639-5BCDCD797A8F}" type="sibTrans" cxnId="{41659D42-7EB0-44BD-95EC-168C1E185906}">
      <dgm:prSet/>
      <dgm:spPr/>
      <dgm:t>
        <a:bodyPr/>
        <a:lstStyle/>
        <a:p>
          <a:endParaRPr lang="en-US"/>
        </a:p>
      </dgm:t>
    </dgm:pt>
    <dgm:pt modelId="{D32217B1-FE96-4899-8EE4-75B06D405000}">
      <dgm:prSet phldrT="[Text]"/>
      <dgm:spPr>
        <a:solidFill>
          <a:srgbClr val="F15A3F"/>
        </a:solidFill>
        <a:ln>
          <a:noFill/>
        </a:ln>
      </dgm:spPr>
      <dgm:t>
        <a:bodyPr/>
        <a:lstStyle/>
        <a:p>
          <a:r>
            <a:rPr lang="en-US">
              <a:latin typeface="Arial" panose="020B0604020202020204" pitchFamily="34" charset="0"/>
              <a:cs typeface="Arial" panose="020B0604020202020204" pitchFamily="34" charset="0"/>
            </a:rPr>
            <a:t>Peer Review</a:t>
          </a:r>
        </a:p>
      </dgm:t>
    </dgm:pt>
    <dgm:pt modelId="{D001251D-D30C-4027-AA0A-C35856D0D179}" type="parTrans" cxnId="{E04E6048-C720-4BD5-8EC1-06C9623A7D79}">
      <dgm:prSet/>
      <dgm:spPr/>
      <dgm:t>
        <a:bodyPr/>
        <a:lstStyle/>
        <a:p>
          <a:endParaRPr lang="en-US"/>
        </a:p>
      </dgm:t>
    </dgm:pt>
    <dgm:pt modelId="{69736D0D-A059-4D52-A73E-7E6085B30256}" type="sibTrans" cxnId="{E04E6048-C720-4BD5-8EC1-06C9623A7D79}">
      <dgm:prSet/>
      <dgm:spPr/>
      <dgm:t>
        <a:bodyPr/>
        <a:lstStyle/>
        <a:p>
          <a:endParaRPr lang="en-US"/>
        </a:p>
      </dgm:t>
    </dgm:pt>
    <dgm:pt modelId="{F3C2C1A9-D0A5-478E-8AA1-628877D315F7}">
      <dgm:prSet phldrT="[Text]"/>
      <dgm:spPr>
        <a:solidFill>
          <a:srgbClr val="F69572"/>
        </a:solidFill>
        <a:ln>
          <a:noFill/>
        </a:ln>
      </dgm:spPr>
      <dgm:t>
        <a:bodyPr/>
        <a:lstStyle/>
        <a:p>
          <a:r>
            <a:rPr lang="en-US">
              <a:latin typeface="Arial" panose="020B0604020202020204" pitchFamily="34" charset="0"/>
              <a:cs typeface="Arial" panose="020B0604020202020204" pitchFamily="34" charset="0"/>
            </a:rPr>
            <a:t>Certification</a:t>
          </a:r>
        </a:p>
      </dgm:t>
    </dgm:pt>
    <dgm:pt modelId="{F36BCA0C-187C-40DB-B5F0-868383FF3816}" type="parTrans" cxnId="{1A73FC33-71EB-4854-8C36-0E36D88CE592}">
      <dgm:prSet/>
      <dgm:spPr/>
      <dgm:t>
        <a:bodyPr/>
        <a:lstStyle/>
        <a:p>
          <a:endParaRPr lang="en-US"/>
        </a:p>
      </dgm:t>
    </dgm:pt>
    <dgm:pt modelId="{8FDB22D6-3E6B-45E3-929F-3A9E4FEE9763}" type="sibTrans" cxnId="{1A73FC33-71EB-4854-8C36-0E36D88CE592}">
      <dgm:prSet/>
      <dgm:spPr/>
      <dgm:t>
        <a:bodyPr/>
        <a:lstStyle/>
        <a:p>
          <a:endParaRPr lang="en-US"/>
        </a:p>
      </dgm:t>
    </dgm:pt>
    <dgm:pt modelId="{96D3A8AB-638A-49B8-8AB8-9EA8914E7EB4}" type="pres">
      <dgm:prSet presAssocID="{61AD3B96-BF78-457F-BEE0-8E34C081035F}" presName="Name0" presStyleCnt="0">
        <dgm:presLayoutVars>
          <dgm:chPref val="1"/>
          <dgm:dir/>
          <dgm:animOne val="branch"/>
          <dgm:animLvl val="lvl"/>
          <dgm:resizeHandles/>
        </dgm:presLayoutVars>
      </dgm:prSet>
      <dgm:spPr/>
    </dgm:pt>
    <dgm:pt modelId="{EE848A38-B4EC-497A-9278-A0DD215C4E6E}" type="pres">
      <dgm:prSet presAssocID="{2E98C0F9-F254-480B-9116-D46585A64E61}" presName="vertOne" presStyleCnt="0"/>
      <dgm:spPr/>
    </dgm:pt>
    <dgm:pt modelId="{00E38E0D-CEF5-4767-90AA-C5C52D194DC6}" type="pres">
      <dgm:prSet presAssocID="{2E98C0F9-F254-480B-9116-D46585A64E61}" presName="txOne" presStyleLbl="node0" presStyleIdx="0" presStyleCnt="1">
        <dgm:presLayoutVars>
          <dgm:chPref val="3"/>
        </dgm:presLayoutVars>
      </dgm:prSet>
      <dgm:spPr/>
    </dgm:pt>
    <dgm:pt modelId="{2F79D7E5-AC9F-43BA-ABDB-8375A7C62842}" type="pres">
      <dgm:prSet presAssocID="{2E98C0F9-F254-480B-9116-D46585A64E61}" presName="parTransOne" presStyleCnt="0"/>
      <dgm:spPr/>
    </dgm:pt>
    <dgm:pt modelId="{E3E92567-B556-424E-B2DA-4F7746F7B890}" type="pres">
      <dgm:prSet presAssocID="{2E98C0F9-F254-480B-9116-D46585A64E61}" presName="horzOne" presStyleCnt="0"/>
      <dgm:spPr/>
    </dgm:pt>
    <dgm:pt modelId="{52E94FDC-3C98-4B57-9E31-E27C7C145DA7}" type="pres">
      <dgm:prSet presAssocID="{DB21DC99-1859-4FF5-956E-3AA58C637FDD}" presName="vertTwo" presStyleCnt="0"/>
      <dgm:spPr/>
    </dgm:pt>
    <dgm:pt modelId="{6F192AFC-C4EE-4649-B7AA-306071EB479D}" type="pres">
      <dgm:prSet presAssocID="{DB21DC99-1859-4FF5-956E-3AA58C637FDD}" presName="txTwo" presStyleLbl="node2" presStyleIdx="0" presStyleCnt="2">
        <dgm:presLayoutVars>
          <dgm:chPref val="3"/>
        </dgm:presLayoutVars>
      </dgm:prSet>
      <dgm:spPr/>
    </dgm:pt>
    <dgm:pt modelId="{51B3F4E0-D7D4-4AD1-8C8A-F5539B26A979}" type="pres">
      <dgm:prSet presAssocID="{DB21DC99-1859-4FF5-956E-3AA58C637FDD}" presName="parTransTwo" presStyleCnt="0"/>
      <dgm:spPr/>
    </dgm:pt>
    <dgm:pt modelId="{AFB72055-05EA-4173-9AE8-0AB49126B686}" type="pres">
      <dgm:prSet presAssocID="{DB21DC99-1859-4FF5-956E-3AA58C637FDD}" presName="horzTwo" presStyleCnt="0"/>
      <dgm:spPr/>
    </dgm:pt>
    <dgm:pt modelId="{4D8CEC9F-AFF2-4810-8BFD-A220D459A6DF}" type="pres">
      <dgm:prSet presAssocID="{0CF4F732-145C-46FD-8835-30FCB873D5BF}" presName="vertThree" presStyleCnt="0"/>
      <dgm:spPr/>
    </dgm:pt>
    <dgm:pt modelId="{116BB5FE-16A8-4A96-B6B9-B7974D036FD2}" type="pres">
      <dgm:prSet presAssocID="{0CF4F732-145C-46FD-8835-30FCB873D5BF}" presName="txThree" presStyleLbl="node3" presStyleIdx="0" presStyleCnt="3">
        <dgm:presLayoutVars>
          <dgm:chPref val="3"/>
        </dgm:presLayoutVars>
      </dgm:prSet>
      <dgm:spPr/>
    </dgm:pt>
    <dgm:pt modelId="{7DAEB0A6-17EF-4446-8061-DB0B9087811F}" type="pres">
      <dgm:prSet presAssocID="{0CF4F732-145C-46FD-8835-30FCB873D5BF}" presName="horzThree" presStyleCnt="0"/>
      <dgm:spPr/>
    </dgm:pt>
    <dgm:pt modelId="{BD5D226C-446B-486F-9E65-A22AA64B8A61}" type="pres">
      <dgm:prSet presAssocID="{FC988771-C4C9-458A-8A2A-D99F20BE8408}" presName="sibSpaceThree" presStyleCnt="0"/>
      <dgm:spPr/>
    </dgm:pt>
    <dgm:pt modelId="{852759AC-0458-41CA-8CA4-1E07C4320AE3}" type="pres">
      <dgm:prSet presAssocID="{1CB40323-5E5E-4011-A737-9EB29F264689}" presName="vertThree" presStyleCnt="0"/>
      <dgm:spPr/>
    </dgm:pt>
    <dgm:pt modelId="{002A4319-EA9E-49EF-A9C4-780B692C7466}" type="pres">
      <dgm:prSet presAssocID="{1CB40323-5E5E-4011-A737-9EB29F264689}" presName="txThree" presStyleLbl="node3" presStyleIdx="1" presStyleCnt="3">
        <dgm:presLayoutVars>
          <dgm:chPref val="3"/>
        </dgm:presLayoutVars>
      </dgm:prSet>
      <dgm:spPr/>
    </dgm:pt>
    <dgm:pt modelId="{7682D683-EEC7-4F58-A796-3E9209431488}" type="pres">
      <dgm:prSet presAssocID="{1CB40323-5E5E-4011-A737-9EB29F264689}" presName="horzThree" presStyleCnt="0"/>
      <dgm:spPr/>
    </dgm:pt>
    <dgm:pt modelId="{896437EF-833C-4A3D-A356-E6AE953FC7F4}" type="pres">
      <dgm:prSet presAssocID="{5B5F1949-88AD-4D4D-AD6F-A238379CCF6D}" presName="sibSpaceTwo" presStyleCnt="0"/>
      <dgm:spPr/>
    </dgm:pt>
    <dgm:pt modelId="{3C4245B3-BAAC-4A78-842D-16498D6C7B8D}" type="pres">
      <dgm:prSet presAssocID="{D32217B1-FE96-4899-8EE4-75B06D405000}" presName="vertTwo" presStyleCnt="0"/>
      <dgm:spPr/>
    </dgm:pt>
    <dgm:pt modelId="{B6DE15F6-26BF-4FCA-A407-04FAAAC1E9B2}" type="pres">
      <dgm:prSet presAssocID="{D32217B1-FE96-4899-8EE4-75B06D405000}" presName="txTwo" presStyleLbl="node2" presStyleIdx="1" presStyleCnt="2">
        <dgm:presLayoutVars>
          <dgm:chPref val="3"/>
        </dgm:presLayoutVars>
      </dgm:prSet>
      <dgm:spPr/>
    </dgm:pt>
    <dgm:pt modelId="{3D62EEB9-E7AE-4194-AF20-66A82D3989F0}" type="pres">
      <dgm:prSet presAssocID="{D32217B1-FE96-4899-8EE4-75B06D405000}" presName="parTransTwo" presStyleCnt="0"/>
      <dgm:spPr/>
    </dgm:pt>
    <dgm:pt modelId="{B9FE1186-E151-4F7D-8A7C-53851B7D0E5C}" type="pres">
      <dgm:prSet presAssocID="{D32217B1-FE96-4899-8EE4-75B06D405000}" presName="horzTwo" presStyleCnt="0"/>
      <dgm:spPr/>
    </dgm:pt>
    <dgm:pt modelId="{D6994438-A642-46AC-B566-C41BF1CB9555}" type="pres">
      <dgm:prSet presAssocID="{F3C2C1A9-D0A5-478E-8AA1-628877D315F7}" presName="vertThree" presStyleCnt="0"/>
      <dgm:spPr/>
    </dgm:pt>
    <dgm:pt modelId="{6D9FD347-2127-4FD7-8952-7168AFBEBE91}" type="pres">
      <dgm:prSet presAssocID="{F3C2C1A9-D0A5-478E-8AA1-628877D315F7}" presName="txThree" presStyleLbl="node3" presStyleIdx="2" presStyleCnt="3">
        <dgm:presLayoutVars>
          <dgm:chPref val="3"/>
        </dgm:presLayoutVars>
      </dgm:prSet>
      <dgm:spPr/>
    </dgm:pt>
    <dgm:pt modelId="{850625C0-6792-46C3-B3D5-4BBEE71FEB2D}" type="pres">
      <dgm:prSet presAssocID="{F3C2C1A9-D0A5-478E-8AA1-628877D315F7}" presName="horzThree" presStyleCnt="0"/>
      <dgm:spPr/>
    </dgm:pt>
  </dgm:ptLst>
  <dgm:cxnLst>
    <dgm:cxn modelId="{7374C301-899B-463B-ADA3-12A9468ADF6B}" srcId="{DB21DC99-1859-4FF5-956E-3AA58C637FDD}" destId="{0CF4F732-145C-46FD-8835-30FCB873D5BF}" srcOrd="0" destOrd="0" parTransId="{B1657B12-DA0F-4144-9BBD-71F974EBFD52}" sibTransId="{FC988771-C4C9-458A-8A2A-D99F20BE8408}"/>
    <dgm:cxn modelId="{01BCC713-272A-574B-ABE6-F93368AD130D}" type="presOf" srcId="{61AD3B96-BF78-457F-BEE0-8E34C081035F}" destId="{96D3A8AB-638A-49B8-8AB8-9EA8914E7EB4}" srcOrd="0" destOrd="0" presId="urn:microsoft.com/office/officeart/2005/8/layout/architecture"/>
    <dgm:cxn modelId="{1A73FC33-71EB-4854-8C36-0E36D88CE592}" srcId="{D32217B1-FE96-4899-8EE4-75B06D405000}" destId="{F3C2C1A9-D0A5-478E-8AA1-628877D315F7}" srcOrd="0" destOrd="0" parTransId="{F36BCA0C-187C-40DB-B5F0-868383FF3816}" sibTransId="{8FDB22D6-3E6B-45E3-929F-3A9E4FEE9763}"/>
    <dgm:cxn modelId="{41659D42-7EB0-44BD-95EC-168C1E185906}" srcId="{DB21DC99-1859-4FF5-956E-3AA58C637FDD}" destId="{1CB40323-5E5E-4011-A737-9EB29F264689}" srcOrd="1" destOrd="0" parTransId="{5F4EC7E3-7F5B-4EEC-AE39-84B7EC137977}" sibTransId="{025C9CEF-8352-4517-8639-5BCDCD797A8F}"/>
    <dgm:cxn modelId="{ACC6F742-37F5-3B45-9EDF-1D8A6B2A3DA0}" type="presOf" srcId="{D32217B1-FE96-4899-8EE4-75B06D405000}" destId="{B6DE15F6-26BF-4FCA-A407-04FAAAC1E9B2}" srcOrd="0" destOrd="0" presId="urn:microsoft.com/office/officeart/2005/8/layout/architecture"/>
    <dgm:cxn modelId="{A161D844-C8EA-F44A-B749-7B4BB7F8E297}" type="presOf" srcId="{2E98C0F9-F254-480B-9116-D46585A64E61}" destId="{00E38E0D-CEF5-4767-90AA-C5C52D194DC6}" srcOrd="0" destOrd="0" presId="urn:microsoft.com/office/officeart/2005/8/layout/architecture"/>
    <dgm:cxn modelId="{E04E6048-C720-4BD5-8EC1-06C9623A7D79}" srcId="{2E98C0F9-F254-480B-9116-D46585A64E61}" destId="{D32217B1-FE96-4899-8EE4-75B06D405000}" srcOrd="1" destOrd="0" parTransId="{D001251D-D30C-4027-AA0A-C35856D0D179}" sibTransId="{69736D0D-A059-4D52-A73E-7E6085B30256}"/>
    <dgm:cxn modelId="{58B9256C-0264-402A-BE6F-D17604D2BD74}" srcId="{2E98C0F9-F254-480B-9116-D46585A64E61}" destId="{DB21DC99-1859-4FF5-956E-3AA58C637FDD}" srcOrd="0" destOrd="0" parTransId="{79563C1E-F4BD-4A01-B20C-7EC9BEE0A8E7}" sibTransId="{5B5F1949-88AD-4D4D-AD6F-A238379CCF6D}"/>
    <dgm:cxn modelId="{CEA4509A-3D5D-CF46-BF71-FB20DA4D2F1F}" type="presOf" srcId="{0CF4F732-145C-46FD-8835-30FCB873D5BF}" destId="{116BB5FE-16A8-4A96-B6B9-B7974D036FD2}" srcOrd="0" destOrd="0" presId="urn:microsoft.com/office/officeart/2005/8/layout/architecture"/>
    <dgm:cxn modelId="{C8583ECF-2C72-4459-BCFF-AE6F30660C16}" srcId="{61AD3B96-BF78-457F-BEE0-8E34C081035F}" destId="{2E98C0F9-F254-480B-9116-D46585A64E61}" srcOrd="0" destOrd="0" parTransId="{390E1CCA-3436-4A62-B23D-9C23BA0F97CD}" sibTransId="{4C7BBAEB-C5C2-4E37-B221-AF09943ED477}"/>
    <dgm:cxn modelId="{43D351D1-52C8-0F4A-A1C1-CADC9B3DF3E4}" type="presOf" srcId="{DB21DC99-1859-4FF5-956E-3AA58C637FDD}" destId="{6F192AFC-C4EE-4649-B7AA-306071EB479D}" srcOrd="0" destOrd="0" presId="urn:microsoft.com/office/officeart/2005/8/layout/architecture"/>
    <dgm:cxn modelId="{12E571DA-710D-124D-9CD4-B8BE5DBDDFCC}" type="presOf" srcId="{1CB40323-5E5E-4011-A737-9EB29F264689}" destId="{002A4319-EA9E-49EF-A9C4-780B692C7466}" srcOrd="0" destOrd="0" presId="urn:microsoft.com/office/officeart/2005/8/layout/architecture"/>
    <dgm:cxn modelId="{D75A64F0-B043-744F-BBF5-67EB7163CABB}" type="presOf" srcId="{F3C2C1A9-D0A5-478E-8AA1-628877D315F7}" destId="{6D9FD347-2127-4FD7-8952-7168AFBEBE91}" srcOrd="0" destOrd="0" presId="urn:microsoft.com/office/officeart/2005/8/layout/architecture"/>
    <dgm:cxn modelId="{CAEA2DEF-8EFF-1746-93C8-62305DE13A5F}" type="presParOf" srcId="{96D3A8AB-638A-49B8-8AB8-9EA8914E7EB4}" destId="{EE848A38-B4EC-497A-9278-A0DD215C4E6E}" srcOrd="0" destOrd="0" presId="urn:microsoft.com/office/officeart/2005/8/layout/architecture"/>
    <dgm:cxn modelId="{844CDF3D-0C01-AA49-9D93-0E389A7F7288}" type="presParOf" srcId="{EE848A38-B4EC-497A-9278-A0DD215C4E6E}" destId="{00E38E0D-CEF5-4767-90AA-C5C52D194DC6}" srcOrd="0" destOrd="0" presId="urn:microsoft.com/office/officeart/2005/8/layout/architecture"/>
    <dgm:cxn modelId="{8343D1D0-DA90-1340-A912-A4D8DDB6A1CF}" type="presParOf" srcId="{EE848A38-B4EC-497A-9278-A0DD215C4E6E}" destId="{2F79D7E5-AC9F-43BA-ABDB-8375A7C62842}" srcOrd="1" destOrd="0" presId="urn:microsoft.com/office/officeart/2005/8/layout/architecture"/>
    <dgm:cxn modelId="{96BA4156-6D6B-4749-94BA-1E95294219B5}" type="presParOf" srcId="{EE848A38-B4EC-497A-9278-A0DD215C4E6E}" destId="{E3E92567-B556-424E-B2DA-4F7746F7B890}" srcOrd="2" destOrd="0" presId="urn:microsoft.com/office/officeart/2005/8/layout/architecture"/>
    <dgm:cxn modelId="{99E8AF1B-FE3B-484E-9AB2-4DAA0949999F}" type="presParOf" srcId="{E3E92567-B556-424E-B2DA-4F7746F7B890}" destId="{52E94FDC-3C98-4B57-9E31-E27C7C145DA7}" srcOrd="0" destOrd="0" presId="urn:microsoft.com/office/officeart/2005/8/layout/architecture"/>
    <dgm:cxn modelId="{BF12D04E-82E6-1049-B407-316972922B2C}" type="presParOf" srcId="{52E94FDC-3C98-4B57-9E31-E27C7C145DA7}" destId="{6F192AFC-C4EE-4649-B7AA-306071EB479D}" srcOrd="0" destOrd="0" presId="urn:microsoft.com/office/officeart/2005/8/layout/architecture"/>
    <dgm:cxn modelId="{4BF75A43-F507-434B-820A-C3D176A1B85E}" type="presParOf" srcId="{52E94FDC-3C98-4B57-9E31-E27C7C145DA7}" destId="{51B3F4E0-D7D4-4AD1-8C8A-F5539B26A979}" srcOrd="1" destOrd="0" presId="urn:microsoft.com/office/officeart/2005/8/layout/architecture"/>
    <dgm:cxn modelId="{56E2827F-09B6-ED4F-9FE3-B60BB7CBBBD0}" type="presParOf" srcId="{52E94FDC-3C98-4B57-9E31-E27C7C145DA7}" destId="{AFB72055-05EA-4173-9AE8-0AB49126B686}" srcOrd="2" destOrd="0" presId="urn:microsoft.com/office/officeart/2005/8/layout/architecture"/>
    <dgm:cxn modelId="{702A546F-C08D-8943-8F85-78CA3FEF1994}" type="presParOf" srcId="{AFB72055-05EA-4173-9AE8-0AB49126B686}" destId="{4D8CEC9F-AFF2-4810-8BFD-A220D459A6DF}" srcOrd="0" destOrd="0" presId="urn:microsoft.com/office/officeart/2005/8/layout/architecture"/>
    <dgm:cxn modelId="{6B42634D-3513-A549-88AB-9F4C243213BF}" type="presParOf" srcId="{4D8CEC9F-AFF2-4810-8BFD-A220D459A6DF}" destId="{116BB5FE-16A8-4A96-B6B9-B7974D036FD2}" srcOrd="0" destOrd="0" presId="urn:microsoft.com/office/officeart/2005/8/layout/architecture"/>
    <dgm:cxn modelId="{8E4DF414-B566-A744-A87D-8685643F77EF}" type="presParOf" srcId="{4D8CEC9F-AFF2-4810-8BFD-A220D459A6DF}" destId="{7DAEB0A6-17EF-4446-8061-DB0B9087811F}" srcOrd="1" destOrd="0" presId="urn:microsoft.com/office/officeart/2005/8/layout/architecture"/>
    <dgm:cxn modelId="{2004DE1C-BB68-9B4C-BEC4-E0553EA7509B}" type="presParOf" srcId="{AFB72055-05EA-4173-9AE8-0AB49126B686}" destId="{BD5D226C-446B-486F-9E65-A22AA64B8A61}" srcOrd="1" destOrd="0" presId="urn:microsoft.com/office/officeart/2005/8/layout/architecture"/>
    <dgm:cxn modelId="{E352CC77-E1EC-1445-8BF7-2D7D2962BDCF}" type="presParOf" srcId="{AFB72055-05EA-4173-9AE8-0AB49126B686}" destId="{852759AC-0458-41CA-8CA4-1E07C4320AE3}" srcOrd="2" destOrd="0" presId="urn:microsoft.com/office/officeart/2005/8/layout/architecture"/>
    <dgm:cxn modelId="{ED1AA6AD-C9E0-5745-BD94-2DEAF5590158}" type="presParOf" srcId="{852759AC-0458-41CA-8CA4-1E07C4320AE3}" destId="{002A4319-EA9E-49EF-A9C4-780B692C7466}" srcOrd="0" destOrd="0" presId="urn:microsoft.com/office/officeart/2005/8/layout/architecture"/>
    <dgm:cxn modelId="{FD5F0CD5-F19C-9548-8C5C-65C64E61F843}" type="presParOf" srcId="{852759AC-0458-41CA-8CA4-1E07C4320AE3}" destId="{7682D683-EEC7-4F58-A796-3E9209431488}" srcOrd="1" destOrd="0" presId="urn:microsoft.com/office/officeart/2005/8/layout/architecture"/>
    <dgm:cxn modelId="{9C231562-8C25-2743-93D4-1AF2EB73F737}" type="presParOf" srcId="{E3E92567-B556-424E-B2DA-4F7746F7B890}" destId="{896437EF-833C-4A3D-A356-E6AE953FC7F4}" srcOrd="1" destOrd="0" presId="urn:microsoft.com/office/officeart/2005/8/layout/architecture"/>
    <dgm:cxn modelId="{05B54B8D-4BD0-DD4A-9329-BCBEECE8D6B5}" type="presParOf" srcId="{E3E92567-B556-424E-B2DA-4F7746F7B890}" destId="{3C4245B3-BAAC-4A78-842D-16498D6C7B8D}" srcOrd="2" destOrd="0" presId="urn:microsoft.com/office/officeart/2005/8/layout/architecture"/>
    <dgm:cxn modelId="{F33B4A97-E70B-1C48-8711-946B1E9D8D09}" type="presParOf" srcId="{3C4245B3-BAAC-4A78-842D-16498D6C7B8D}" destId="{B6DE15F6-26BF-4FCA-A407-04FAAAC1E9B2}" srcOrd="0" destOrd="0" presId="urn:microsoft.com/office/officeart/2005/8/layout/architecture"/>
    <dgm:cxn modelId="{4510C4A4-DB85-434B-97B0-DA7E4E5C4D2E}" type="presParOf" srcId="{3C4245B3-BAAC-4A78-842D-16498D6C7B8D}" destId="{3D62EEB9-E7AE-4194-AF20-66A82D3989F0}" srcOrd="1" destOrd="0" presId="urn:microsoft.com/office/officeart/2005/8/layout/architecture"/>
    <dgm:cxn modelId="{B34BC5EA-EAD4-AF4F-8438-7E03123476A5}" type="presParOf" srcId="{3C4245B3-BAAC-4A78-842D-16498D6C7B8D}" destId="{B9FE1186-E151-4F7D-8A7C-53851B7D0E5C}" srcOrd="2" destOrd="0" presId="urn:microsoft.com/office/officeart/2005/8/layout/architecture"/>
    <dgm:cxn modelId="{FCDE6922-40AE-894B-BE28-6AF76B10EECD}" type="presParOf" srcId="{B9FE1186-E151-4F7D-8A7C-53851B7D0E5C}" destId="{D6994438-A642-46AC-B566-C41BF1CB9555}" srcOrd="0" destOrd="0" presId="urn:microsoft.com/office/officeart/2005/8/layout/architecture"/>
    <dgm:cxn modelId="{F5D5E4F9-9778-0343-B4D8-36835A69220E}" type="presParOf" srcId="{D6994438-A642-46AC-B566-C41BF1CB9555}" destId="{6D9FD347-2127-4FD7-8952-7168AFBEBE91}" srcOrd="0" destOrd="0" presId="urn:microsoft.com/office/officeart/2005/8/layout/architecture"/>
    <dgm:cxn modelId="{6F6E3A8E-D7B8-924C-81A6-77E1CC66F9B4}" type="presParOf" srcId="{D6994438-A642-46AC-B566-C41BF1CB9555}" destId="{850625C0-6792-46C3-B3D5-4BBEE71FEB2D}" srcOrd="1" destOrd="0" presId="urn:microsoft.com/office/officeart/2005/8/layout/archite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858B7D-60D6-47C7-8EA0-682921A957FB}"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en-CA"/>
        </a:p>
      </dgm:t>
    </dgm:pt>
    <dgm:pt modelId="{FC5C5DE6-8CA6-4174-9BA8-28780919E221}">
      <dgm:prSet phldrT="[Text]"/>
      <dgm:spPr/>
      <dgm:t>
        <a:bodyPr/>
        <a:lstStyle/>
        <a:p>
          <a:r>
            <a:rPr lang="en-CA"/>
            <a:t>Process</a:t>
          </a:r>
        </a:p>
      </dgm:t>
    </dgm:pt>
    <dgm:pt modelId="{A003A742-17ED-4F28-8CFB-E3DBCE701AB4}" type="parTrans" cxnId="{176E98AB-5728-4210-9F0B-71C131BCF9F1}">
      <dgm:prSet/>
      <dgm:spPr/>
      <dgm:t>
        <a:bodyPr/>
        <a:lstStyle/>
        <a:p>
          <a:endParaRPr lang="en-CA"/>
        </a:p>
      </dgm:t>
    </dgm:pt>
    <dgm:pt modelId="{56F61CD7-2C94-45B1-B160-8D8DF96C7D32}" type="sibTrans" cxnId="{176E98AB-5728-4210-9F0B-71C131BCF9F1}">
      <dgm:prSet/>
      <dgm:spPr/>
      <dgm:t>
        <a:bodyPr/>
        <a:lstStyle/>
        <a:p>
          <a:endParaRPr lang="en-CA"/>
        </a:p>
      </dgm:t>
    </dgm:pt>
    <dgm:pt modelId="{8A1CE503-20E4-4AEC-9398-80DE626F230D}">
      <dgm:prSet phldrT="[Text]"/>
      <dgm:spPr/>
      <dgm:t>
        <a:bodyPr/>
        <a:lstStyle/>
        <a:p>
          <a:r>
            <a:rPr lang="en-CA"/>
            <a:t>Tool</a:t>
          </a:r>
        </a:p>
      </dgm:t>
    </dgm:pt>
    <dgm:pt modelId="{EF958997-AF32-46B5-9412-EFB9D7749DEF}" type="parTrans" cxnId="{96183454-85F0-4554-AFBE-8F2B2A0A31A4}">
      <dgm:prSet/>
      <dgm:spPr/>
      <dgm:t>
        <a:bodyPr/>
        <a:lstStyle/>
        <a:p>
          <a:endParaRPr lang="en-CA"/>
        </a:p>
      </dgm:t>
    </dgm:pt>
    <dgm:pt modelId="{D3B9913D-D779-40FC-81CC-AC8ED65C9D60}" type="sibTrans" cxnId="{96183454-85F0-4554-AFBE-8F2B2A0A31A4}">
      <dgm:prSet/>
      <dgm:spPr/>
      <dgm:t>
        <a:bodyPr/>
        <a:lstStyle/>
        <a:p>
          <a:endParaRPr lang="en-CA"/>
        </a:p>
      </dgm:t>
    </dgm:pt>
    <dgm:pt modelId="{F18600A9-80FD-4AFD-BDFD-5E1552AF200F}">
      <dgm:prSet phldrT="[Text]"/>
      <dgm:spPr/>
      <dgm:t>
        <a:bodyPr/>
        <a:lstStyle/>
        <a:p>
          <a:r>
            <a:rPr lang="en-CA"/>
            <a:t>Measure</a:t>
          </a:r>
        </a:p>
      </dgm:t>
    </dgm:pt>
    <dgm:pt modelId="{6A57ED52-46CE-4E3E-92E4-1CDB830CE204}" type="parTrans" cxnId="{03FF1FBE-64EF-4312-9907-96E39BE49979}">
      <dgm:prSet/>
      <dgm:spPr/>
      <dgm:t>
        <a:bodyPr/>
        <a:lstStyle/>
        <a:p>
          <a:endParaRPr lang="en-CA"/>
        </a:p>
      </dgm:t>
    </dgm:pt>
    <dgm:pt modelId="{CF08C066-C2C8-47EC-8BD1-7BB722C0D7D0}" type="sibTrans" cxnId="{03FF1FBE-64EF-4312-9907-96E39BE49979}">
      <dgm:prSet/>
      <dgm:spPr/>
      <dgm:t>
        <a:bodyPr/>
        <a:lstStyle/>
        <a:p>
          <a:endParaRPr lang="en-CA"/>
        </a:p>
      </dgm:t>
    </dgm:pt>
    <dgm:pt modelId="{670FEDA8-C644-4DE5-8DFF-A9FD715F02B3}" type="pres">
      <dgm:prSet presAssocID="{8C858B7D-60D6-47C7-8EA0-682921A957FB}" presName="Name0" presStyleCnt="0">
        <dgm:presLayoutVars>
          <dgm:chMax val="7"/>
          <dgm:chPref val="7"/>
          <dgm:dir/>
          <dgm:animLvl val="lvl"/>
        </dgm:presLayoutVars>
      </dgm:prSet>
      <dgm:spPr/>
    </dgm:pt>
    <dgm:pt modelId="{9B282085-53F6-4378-8DAD-0A2A71092577}" type="pres">
      <dgm:prSet presAssocID="{FC5C5DE6-8CA6-4174-9BA8-28780919E221}" presName="Accent1" presStyleCnt="0"/>
      <dgm:spPr/>
    </dgm:pt>
    <dgm:pt modelId="{0529CC88-EE9A-46F9-AE66-EC84E1FC3BF3}" type="pres">
      <dgm:prSet presAssocID="{FC5C5DE6-8CA6-4174-9BA8-28780919E221}" presName="Accent" presStyleLbl="node1" presStyleIdx="0" presStyleCnt="3"/>
      <dgm:spPr/>
    </dgm:pt>
    <dgm:pt modelId="{DFC90001-6B7B-4147-BDFD-4B29FF74BD90}" type="pres">
      <dgm:prSet presAssocID="{FC5C5DE6-8CA6-4174-9BA8-28780919E221}" presName="Parent1" presStyleLbl="revTx" presStyleIdx="0" presStyleCnt="3">
        <dgm:presLayoutVars>
          <dgm:chMax val="1"/>
          <dgm:chPref val="1"/>
          <dgm:bulletEnabled val="1"/>
        </dgm:presLayoutVars>
      </dgm:prSet>
      <dgm:spPr/>
    </dgm:pt>
    <dgm:pt modelId="{B9E0E14E-0ABA-4D91-8DF9-E5F0724F5844}" type="pres">
      <dgm:prSet presAssocID="{8A1CE503-20E4-4AEC-9398-80DE626F230D}" presName="Accent2" presStyleCnt="0"/>
      <dgm:spPr/>
    </dgm:pt>
    <dgm:pt modelId="{8BCAF918-A2EE-4A52-858D-B75CD962E9A4}" type="pres">
      <dgm:prSet presAssocID="{8A1CE503-20E4-4AEC-9398-80DE626F230D}" presName="Accent" presStyleLbl="node1" presStyleIdx="1" presStyleCnt="3"/>
      <dgm:spPr/>
    </dgm:pt>
    <dgm:pt modelId="{80748481-1D00-4F61-A55A-6CF0760EF526}" type="pres">
      <dgm:prSet presAssocID="{8A1CE503-20E4-4AEC-9398-80DE626F230D}" presName="Parent2" presStyleLbl="revTx" presStyleIdx="1" presStyleCnt="3">
        <dgm:presLayoutVars>
          <dgm:chMax val="1"/>
          <dgm:chPref val="1"/>
          <dgm:bulletEnabled val="1"/>
        </dgm:presLayoutVars>
      </dgm:prSet>
      <dgm:spPr/>
    </dgm:pt>
    <dgm:pt modelId="{3A1C560B-75A7-4AC9-B2A2-66171736F745}" type="pres">
      <dgm:prSet presAssocID="{F18600A9-80FD-4AFD-BDFD-5E1552AF200F}" presName="Accent3" presStyleCnt="0"/>
      <dgm:spPr/>
    </dgm:pt>
    <dgm:pt modelId="{C18D4F00-E686-40A9-89E0-3D75C6F69749}" type="pres">
      <dgm:prSet presAssocID="{F18600A9-80FD-4AFD-BDFD-5E1552AF200F}" presName="Accent" presStyleLbl="node1" presStyleIdx="2" presStyleCnt="3"/>
      <dgm:spPr/>
    </dgm:pt>
    <dgm:pt modelId="{0BA576EF-D061-4AFB-842A-8460DAD641F9}" type="pres">
      <dgm:prSet presAssocID="{F18600A9-80FD-4AFD-BDFD-5E1552AF200F}" presName="Parent3" presStyleLbl="revTx" presStyleIdx="2" presStyleCnt="3">
        <dgm:presLayoutVars>
          <dgm:chMax val="1"/>
          <dgm:chPref val="1"/>
          <dgm:bulletEnabled val="1"/>
        </dgm:presLayoutVars>
      </dgm:prSet>
      <dgm:spPr/>
    </dgm:pt>
  </dgm:ptLst>
  <dgm:cxnLst>
    <dgm:cxn modelId="{FD7B1A38-0AB0-4748-BA77-CAA63F05CA73}" type="presOf" srcId="{8A1CE503-20E4-4AEC-9398-80DE626F230D}" destId="{80748481-1D00-4F61-A55A-6CF0760EF526}" srcOrd="0" destOrd="0" presId="urn:microsoft.com/office/officeart/2009/layout/CircleArrowProcess"/>
    <dgm:cxn modelId="{D3BFB54D-72CD-4340-8A02-C306A302C120}" type="presOf" srcId="{FC5C5DE6-8CA6-4174-9BA8-28780919E221}" destId="{DFC90001-6B7B-4147-BDFD-4B29FF74BD90}" srcOrd="0" destOrd="0" presId="urn:microsoft.com/office/officeart/2009/layout/CircleArrowProcess"/>
    <dgm:cxn modelId="{0B89C171-AFF5-4DD8-B992-BBB2C4866F05}" type="presOf" srcId="{F18600A9-80FD-4AFD-BDFD-5E1552AF200F}" destId="{0BA576EF-D061-4AFB-842A-8460DAD641F9}" srcOrd="0" destOrd="0" presId="urn:microsoft.com/office/officeart/2009/layout/CircleArrowProcess"/>
    <dgm:cxn modelId="{96183454-85F0-4554-AFBE-8F2B2A0A31A4}" srcId="{8C858B7D-60D6-47C7-8EA0-682921A957FB}" destId="{8A1CE503-20E4-4AEC-9398-80DE626F230D}" srcOrd="1" destOrd="0" parTransId="{EF958997-AF32-46B5-9412-EFB9D7749DEF}" sibTransId="{D3B9913D-D779-40FC-81CC-AC8ED65C9D60}"/>
    <dgm:cxn modelId="{176E98AB-5728-4210-9F0B-71C131BCF9F1}" srcId="{8C858B7D-60D6-47C7-8EA0-682921A957FB}" destId="{FC5C5DE6-8CA6-4174-9BA8-28780919E221}" srcOrd="0" destOrd="0" parTransId="{A003A742-17ED-4F28-8CFB-E3DBCE701AB4}" sibTransId="{56F61CD7-2C94-45B1-B160-8D8DF96C7D32}"/>
    <dgm:cxn modelId="{C571A1B8-DC71-4501-A401-A5A0C42DB1FD}" type="presOf" srcId="{8C858B7D-60D6-47C7-8EA0-682921A957FB}" destId="{670FEDA8-C644-4DE5-8DFF-A9FD715F02B3}" srcOrd="0" destOrd="0" presId="urn:microsoft.com/office/officeart/2009/layout/CircleArrowProcess"/>
    <dgm:cxn modelId="{03FF1FBE-64EF-4312-9907-96E39BE49979}" srcId="{8C858B7D-60D6-47C7-8EA0-682921A957FB}" destId="{F18600A9-80FD-4AFD-BDFD-5E1552AF200F}" srcOrd="2" destOrd="0" parTransId="{6A57ED52-46CE-4E3E-92E4-1CDB830CE204}" sibTransId="{CF08C066-C2C8-47EC-8BD1-7BB722C0D7D0}"/>
    <dgm:cxn modelId="{0C9CFF68-09C5-4ADC-9F85-AC9CA38FF28F}" type="presParOf" srcId="{670FEDA8-C644-4DE5-8DFF-A9FD715F02B3}" destId="{9B282085-53F6-4378-8DAD-0A2A71092577}" srcOrd="0" destOrd="0" presId="urn:microsoft.com/office/officeart/2009/layout/CircleArrowProcess"/>
    <dgm:cxn modelId="{5F9E2030-5871-4CDF-AB7D-7B25EDABD0D4}" type="presParOf" srcId="{9B282085-53F6-4378-8DAD-0A2A71092577}" destId="{0529CC88-EE9A-46F9-AE66-EC84E1FC3BF3}" srcOrd="0" destOrd="0" presId="urn:microsoft.com/office/officeart/2009/layout/CircleArrowProcess"/>
    <dgm:cxn modelId="{DB870F4C-B1E7-4304-B02A-D6F46D7C1C36}" type="presParOf" srcId="{670FEDA8-C644-4DE5-8DFF-A9FD715F02B3}" destId="{DFC90001-6B7B-4147-BDFD-4B29FF74BD90}" srcOrd="1" destOrd="0" presId="urn:microsoft.com/office/officeart/2009/layout/CircleArrowProcess"/>
    <dgm:cxn modelId="{67079F6E-AFDA-4C33-B895-AFC8B7EC7F81}" type="presParOf" srcId="{670FEDA8-C644-4DE5-8DFF-A9FD715F02B3}" destId="{B9E0E14E-0ABA-4D91-8DF9-E5F0724F5844}" srcOrd="2" destOrd="0" presId="urn:microsoft.com/office/officeart/2009/layout/CircleArrowProcess"/>
    <dgm:cxn modelId="{42334FEB-89C1-4F40-AAC5-E45F317478D3}" type="presParOf" srcId="{B9E0E14E-0ABA-4D91-8DF9-E5F0724F5844}" destId="{8BCAF918-A2EE-4A52-858D-B75CD962E9A4}" srcOrd="0" destOrd="0" presId="urn:microsoft.com/office/officeart/2009/layout/CircleArrowProcess"/>
    <dgm:cxn modelId="{11F169A1-E0A2-49E6-BD06-734AF4098A05}" type="presParOf" srcId="{670FEDA8-C644-4DE5-8DFF-A9FD715F02B3}" destId="{80748481-1D00-4F61-A55A-6CF0760EF526}" srcOrd="3" destOrd="0" presId="urn:microsoft.com/office/officeart/2009/layout/CircleArrowProcess"/>
    <dgm:cxn modelId="{1471D4F1-DD9E-4887-9016-37C8C12BBD95}" type="presParOf" srcId="{670FEDA8-C644-4DE5-8DFF-A9FD715F02B3}" destId="{3A1C560B-75A7-4AC9-B2A2-66171736F745}" srcOrd="4" destOrd="0" presId="urn:microsoft.com/office/officeart/2009/layout/CircleArrowProcess"/>
    <dgm:cxn modelId="{6656970D-8260-4307-8B39-3F7C9A561CCF}" type="presParOf" srcId="{3A1C560B-75A7-4AC9-B2A2-66171736F745}" destId="{C18D4F00-E686-40A9-89E0-3D75C6F69749}" srcOrd="0" destOrd="0" presId="urn:microsoft.com/office/officeart/2009/layout/CircleArrowProcess"/>
    <dgm:cxn modelId="{E1C54470-DC30-43D4-987C-B0606E8EEA62}" type="presParOf" srcId="{670FEDA8-C644-4DE5-8DFF-A9FD715F02B3}" destId="{0BA576EF-D061-4AFB-842A-8460DAD641F9}"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60F273-FFB6-410D-B765-C99DE8189790}" type="doc">
      <dgm:prSet loTypeId="urn:microsoft.com/office/officeart/2016/7/layout/BasicLinearProcessNumbered" loCatId="process" qsTypeId="urn:microsoft.com/office/officeart/2005/8/quickstyle/simple5" qsCatId="simple" csTypeId="urn:microsoft.com/office/officeart/2005/8/colors/accent2_2" csCatId="accent2" phldr="1"/>
      <dgm:spPr/>
      <dgm:t>
        <a:bodyPr/>
        <a:lstStyle/>
        <a:p>
          <a:endParaRPr lang="en-CA"/>
        </a:p>
      </dgm:t>
    </dgm:pt>
    <dgm:pt modelId="{DB496849-4593-4F25-8F90-757F1797D2FC}">
      <dgm:prSet phldrT="[Text]"/>
      <dgm:spPr/>
      <dgm:t>
        <a:bodyPr/>
        <a:lstStyle/>
        <a:p>
          <a:r>
            <a:rPr lang="en-CA" b="1"/>
            <a:t>Standards</a:t>
          </a:r>
        </a:p>
      </dgm:t>
    </dgm:pt>
    <dgm:pt modelId="{C9119115-98E9-49E6-8256-F19E4403FF6E}" type="parTrans" cxnId="{19C146E8-E665-4EB2-947C-D7ABED93456F}">
      <dgm:prSet/>
      <dgm:spPr/>
      <dgm:t>
        <a:bodyPr/>
        <a:lstStyle/>
        <a:p>
          <a:endParaRPr lang="en-CA"/>
        </a:p>
      </dgm:t>
    </dgm:pt>
    <dgm:pt modelId="{2EEB8090-5EA4-4D59-89BF-C269DC19F1DB}" type="sibTrans" cxnId="{19C146E8-E665-4EB2-947C-D7ABED93456F}">
      <dgm:prSet phldrT="1"/>
      <dgm:spPr/>
      <dgm:t>
        <a:bodyPr/>
        <a:lstStyle/>
        <a:p>
          <a:r>
            <a:rPr lang="en-CA"/>
            <a:t>1</a:t>
          </a:r>
        </a:p>
      </dgm:t>
    </dgm:pt>
    <dgm:pt modelId="{A4E75A14-72B6-49AA-9EFD-9536FD7107F8}">
      <dgm:prSet phldrT="[Text]"/>
      <dgm:spPr/>
      <dgm:t>
        <a:bodyPr/>
        <a:lstStyle/>
        <a:p>
          <a:r>
            <a:rPr lang="en-CA" b="1"/>
            <a:t>Resources</a:t>
          </a:r>
        </a:p>
      </dgm:t>
    </dgm:pt>
    <dgm:pt modelId="{5DBB0B3D-2000-44F2-A1EB-4A140CEF6F2E}" type="parTrans" cxnId="{D440E893-78F0-4463-96DE-418C725AACBE}">
      <dgm:prSet/>
      <dgm:spPr/>
      <dgm:t>
        <a:bodyPr/>
        <a:lstStyle/>
        <a:p>
          <a:endParaRPr lang="en-CA"/>
        </a:p>
      </dgm:t>
    </dgm:pt>
    <dgm:pt modelId="{9CC85EE1-194A-4A35-B0BF-E60E65D71AC5}" type="sibTrans" cxnId="{D440E893-78F0-4463-96DE-418C725AACBE}">
      <dgm:prSet phldrT="2"/>
      <dgm:spPr/>
      <dgm:t>
        <a:bodyPr/>
        <a:lstStyle/>
        <a:p>
          <a:r>
            <a:rPr lang="en-CA"/>
            <a:t>2</a:t>
          </a:r>
        </a:p>
      </dgm:t>
    </dgm:pt>
    <dgm:pt modelId="{652D5A8A-7451-45BB-972D-8E786AD49A90}">
      <dgm:prSet phldrT="[Text]"/>
      <dgm:spPr/>
      <dgm:t>
        <a:bodyPr/>
        <a:lstStyle/>
        <a:p>
          <a:r>
            <a:rPr lang="en-CA" b="1"/>
            <a:t>Instruments</a:t>
          </a:r>
        </a:p>
      </dgm:t>
    </dgm:pt>
    <dgm:pt modelId="{60FD5C68-9F84-4252-B395-1B5ADF76E84E}" type="parTrans" cxnId="{34885259-A4B8-4EBB-8B2F-45CA6CDF41DE}">
      <dgm:prSet/>
      <dgm:spPr/>
      <dgm:t>
        <a:bodyPr/>
        <a:lstStyle/>
        <a:p>
          <a:endParaRPr lang="en-CA"/>
        </a:p>
      </dgm:t>
    </dgm:pt>
    <dgm:pt modelId="{FFF16F96-2B6A-40D3-BC07-DD3BBB618AE7}" type="sibTrans" cxnId="{34885259-A4B8-4EBB-8B2F-45CA6CDF41DE}">
      <dgm:prSet phldrT="3"/>
      <dgm:spPr/>
      <dgm:t>
        <a:bodyPr/>
        <a:lstStyle/>
        <a:p>
          <a:r>
            <a:rPr lang="en-CA"/>
            <a:t>3</a:t>
          </a:r>
        </a:p>
      </dgm:t>
    </dgm:pt>
    <dgm:pt modelId="{E81DB603-3C17-4E46-960A-4F6CFE912CAA}">
      <dgm:prSet/>
      <dgm:spPr/>
      <dgm:t>
        <a:bodyPr/>
        <a:lstStyle/>
        <a:p>
          <a:r>
            <a:rPr lang="en-CA" b="1"/>
            <a:t>Software</a:t>
          </a:r>
        </a:p>
      </dgm:t>
    </dgm:pt>
    <dgm:pt modelId="{A77633C7-5E1C-42B3-98BE-74E1A4AF3102}" type="parTrans" cxnId="{D1C2907F-0032-467E-9917-E6F8681B7F60}">
      <dgm:prSet/>
      <dgm:spPr/>
      <dgm:t>
        <a:bodyPr/>
        <a:lstStyle/>
        <a:p>
          <a:endParaRPr lang="en-CA"/>
        </a:p>
      </dgm:t>
    </dgm:pt>
    <dgm:pt modelId="{968AD43B-298C-460E-9352-7460A2D86AC1}" type="sibTrans" cxnId="{D1C2907F-0032-467E-9917-E6F8681B7F60}">
      <dgm:prSet phldrT="4"/>
      <dgm:spPr/>
      <dgm:t>
        <a:bodyPr/>
        <a:lstStyle/>
        <a:p>
          <a:r>
            <a:rPr lang="en-CA"/>
            <a:t>4</a:t>
          </a:r>
        </a:p>
      </dgm:t>
    </dgm:pt>
    <dgm:pt modelId="{38406579-E939-4110-8F9E-8875B62B2F09}" type="pres">
      <dgm:prSet presAssocID="{0D60F273-FFB6-410D-B765-C99DE8189790}" presName="Name0" presStyleCnt="0">
        <dgm:presLayoutVars>
          <dgm:animLvl val="lvl"/>
          <dgm:resizeHandles val="exact"/>
        </dgm:presLayoutVars>
      </dgm:prSet>
      <dgm:spPr/>
    </dgm:pt>
    <dgm:pt modelId="{E7A269BD-FC60-4B68-96C6-72E31E4FFF65}" type="pres">
      <dgm:prSet presAssocID="{DB496849-4593-4F25-8F90-757F1797D2FC}" presName="compositeNode" presStyleCnt="0">
        <dgm:presLayoutVars>
          <dgm:bulletEnabled val="1"/>
        </dgm:presLayoutVars>
      </dgm:prSet>
      <dgm:spPr/>
    </dgm:pt>
    <dgm:pt modelId="{57B7EB68-C7CE-4D16-8B6F-C20644D92D71}" type="pres">
      <dgm:prSet presAssocID="{DB496849-4593-4F25-8F90-757F1797D2FC}" presName="bgRect" presStyleLbl="bgAccFollowNode1" presStyleIdx="0" presStyleCnt="4"/>
      <dgm:spPr/>
    </dgm:pt>
    <dgm:pt modelId="{380DA000-D1AC-45A9-AEB5-F7D1A25707EE}" type="pres">
      <dgm:prSet presAssocID="{2EEB8090-5EA4-4D59-89BF-C269DC19F1DB}" presName="sibTransNodeCircle" presStyleLbl="alignNode1" presStyleIdx="0" presStyleCnt="8">
        <dgm:presLayoutVars>
          <dgm:chMax val="0"/>
          <dgm:bulletEnabled/>
        </dgm:presLayoutVars>
      </dgm:prSet>
      <dgm:spPr/>
    </dgm:pt>
    <dgm:pt modelId="{01EA604B-53B6-45A2-8289-0C8B353BE952}" type="pres">
      <dgm:prSet presAssocID="{DB496849-4593-4F25-8F90-757F1797D2FC}" presName="bottomLine" presStyleLbl="alignNode1" presStyleIdx="1" presStyleCnt="8">
        <dgm:presLayoutVars/>
      </dgm:prSet>
      <dgm:spPr/>
    </dgm:pt>
    <dgm:pt modelId="{F84E7B93-7DC7-4F1A-89DA-C671D79F2E26}" type="pres">
      <dgm:prSet presAssocID="{DB496849-4593-4F25-8F90-757F1797D2FC}" presName="nodeText" presStyleLbl="bgAccFollowNode1" presStyleIdx="0" presStyleCnt="4">
        <dgm:presLayoutVars>
          <dgm:bulletEnabled val="1"/>
        </dgm:presLayoutVars>
      </dgm:prSet>
      <dgm:spPr/>
    </dgm:pt>
    <dgm:pt modelId="{72CCBCF1-6B6F-4BEC-B8BE-63CEE8A2165F}" type="pres">
      <dgm:prSet presAssocID="{2EEB8090-5EA4-4D59-89BF-C269DC19F1DB}" presName="sibTrans" presStyleCnt="0"/>
      <dgm:spPr/>
    </dgm:pt>
    <dgm:pt modelId="{F2576AF9-BE68-4264-8FF0-B02B12570BAC}" type="pres">
      <dgm:prSet presAssocID="{A4E75A14-72B6-49AA-9EFD-9536FD7107F8}" presName="compositeNode" presStyleCnt="0">
        <dgm:presLayoutVars>
          <dgm:bulletEnabled val="1"/>
        </dgm:presLayoutVars>
      </dgm:prSet>
      <dgm:spPr/>
    </dgm:pt>
    <dgm:pt modelId="{EC2E2094-D628-48D7-A064-96B4B9234199}" type="pres">
      <dgm:prSet presAssocID="{A4E75A14-72B6-49AA-9EFD-9536FD7107F8}" presName="bgRect" presStyleLbl="bgAccFollowNode1" presStyleIdx="1" presStyleCnt="4"/>
      <dgm:spPr/>
    </dgm:pt>
    <dgm:pt modelId="{500CC61E-B25F-4149-AF89-92E15D146BEE}" type="pres">
      <dgm:prSet presAssocID="{9CC85EE1-194A-4A35-B0BF-E60E65D71AC5}" presName="sibTransNodeCircle" presStyleLbl="alignNode1" presStyleIdx="2" presStyleCnt="8">
        <dgm:presLayoutVars>
          <dgm:chMax val="0"/>
          <dgm:bulletEnabled/>
        </dgm:presLayoutVars>
      </dgm:prSet>
      <dgm:spPr/>
    </dgm:pt>
    <dgm:pt modelId="{8596E7A7-01D7-4FE4-A938-5885DA9B9B4D}" type="pres">
      <dgm:prSet presAssocID="{A4E75A14-72B6-49AA-9EFD-9536FD7107F8}" presName="bottomLine" presStyleLbl="alignNode1" presStyleIdx="3" presStyleCnt="8">
        <dgm:presLayoutVars/>
      </dgm:prSet>
      <dgm:spPr/>
    </dgm:pt>
    <dgm:pt modelId="{01482A74-30E5-4629-BE11-38E91A2CFD11}" type="pres">
      <dgm:prSet presAssocID="{A4E75A14-72B6-49AA-9EFD-9536FD7107F8}" presName="nodeText" presStyleLbl="bgAccFollowNode1" presStyleIdx="1" presStyleCnt="4">
        <dgm:presLayoutVars>
          <dgm:bulletEnabled val="1"/>
        </dgm:presLayoutVars>
      </dgm:prSet>
      <dgm:spPr/>
    </dgm:pt>
    <dgm:pt modelId="{C5B9D0A6-D5A1-4A19-8788-A389383E5071}" type="pres">
      <dgm:prSet presAssocID="{9CC85EE1-194A-4A35-B0BF-E60E65D71AC5}" presName="sibTrans" presStyleCnt="0"/>
      <dgm:spPr/>
    </dgm:pt>
    <dgm:pt modelId="{6A733DBE-26F9-4E6D-99F4-3D0508C94773}" type="pres">
      <dgm:prSet presAssocID="{652D5A8A-7451-45BB-972D-8E786AD49A90}" presName="compositeNode" presStyleCnt="0">
        <dgm:presLayoutVars>
          <dgm:bulletEnabled val="1"/>
        </dgm:presLayoutVars>
      </dgm:prSet>
      <dgm:spPr/>
    </dgm:pt>
    <dgm:pt modelId="{15CDE004-2C08-40FA-99C9-4AB1D28497EA}" type="pres">
      <dgm:prSet presAssocID="{652D5A8A-7451-45BB-972D-8E786AD49A90}" presName="bgRect" presStyleLbl="bgAccFollowNode1" presStyleIdx="2" presStyleCnt="4"/>
      <dgm:spPr/>
    </dgm:pt>
    <dgm:pt modelId="{E034109F-C0D4-455F-9353-520564954A38}" type="pres">
      <dgm:prSet presAssocID="{FFF16F96-2B6A-40D3-BC07-DD3BBB618AE7}" presName="sibTransNodeCircle" presStyleLbl="alignNode1" presStyleIdx="4" presStyleCnt="8">
        <dgm:presLayoutVars>
          <dgm:chMax val="0"/>
          <dgm:bulletEnabled/>
        </dgm:presLayoutVars>
      </dgm:prSet>
      <dgm:spPr/>
    </dgm:pt>
    <dgm:pt modelId="{E9F4F99F-1995-45AB-9BB2-72F6D8E7BF1B}" type="pres">
      <dgm:prSet presAssocID="{652D5A8A-7451-45BB-972D-8E786AD49A90}" presName="bottomLine" presStyleLbl="alignNode1" presStyleIdx="5" presStyleCnt="8">
        <dgm:presLayoutVars/>
      </dgm:prSet>
      <dgm:spPr/>
    </dgm:pt>
    <dgm:pt modelId="{9324AEED-F150-4DC5-A54B-CD5E70869534}" type="pres">
      <dgm:prSet presAssocID="{652D5A8A-7451-45BB-972D-8E786AD49A90}" presName="nodeText" presStyleLbl="bgAccFollowNode1" presStyleIdx="2" presStyleCnt="4">
        <dgm:presLayoutVars>
          <dgm:bulletEnabled val="1"/>
        </dgm:presLayoutVars>
      </dgm:prSet>
      <dgm:spPr/>
    </dgm:pt>
    <dgm:pt modelId="{64A52754-7EEC-4156-A875-8A5B1E2BBDA9}" type="pres">
      <dgm:prSet presAssocID="{FFF16F96-2B6A-40D3-BC07-DD3BBB618AE7}" presName="sibTrans" presStyleCnt="0"/>
      <dgm:spPr/>
    </dgm:pt>
    <dgm:pt modelId="{A1D9A5BB-4CE4-431E-A884-EBC42C6F942E}" type="pres">
      <dgm:prSet presAssocID="{E81DB603-3C17-4E46-960A-4F6CFE912CAA}" presName="compositeNode" presStyleCnt="0">
        <dgm:presLayoutVars>
          <dgm:bulletEnabled val="1"/>
        </dgm:presLayoutVars>
      </dgm:prSet>
      <dgm:spPr/>
    </dgm:pt>
    <dgm:pt modelId="{743DEB18-3510-4C09-917F-30D97975E6F4}" type="pres">
      <dgm:prSet presAssocID="{E81DB603-3C17-4E46-960A-4F6CFE912CAA}" presName="bgRect" presStyleLbl="bgAccFollowNode1" presStyleIdx="3" presStyleCnt="4"/>
      <dgm:spPr/>
    </dgm:pt>
    <dgm:pt modelId="{3978E25E-E98F-41AA-A15C-5CEFAE43EC08}" type="pres">
      <dgm:prSet presAssocID="{968AD43B-298C-460E-9352-7460A2D86AC1}" presName="sibTransNodeCircle" presStyleLbl="alignNode1" presStyleIdx="6" presStyleCnt="8">
        <dgm:presLayoutVars>
          <dgm:chMax val="0"/>
          <dgm:bulletEnabled/>
        </dgm:presLayoutVars>
      </dgm:prSet>
      <dgm:spPr/>
    </dgm:pt>
    <dgm:pt modelId="{D87C691C-6000-43D4-9984-7B6ABFE5799C}" type="pres">
      <dgm:prSet presAssocID="{E81DB603-3C17-4E46-960A-4F6CFE912CAA}" presName="bottomLine" presStyleLbl="alignNode1" presStyleIdx="7" presStyleCnt="8">
        <dgm:presLayoutVars/>
      </dgm:prSet>
      <dgm:spPr/>
    </dgm:pt>
    <dgm:pt modelId="{FE470325-1731-4DB2-A6C6-69CBB825299C}" type="pres">
      <dgm:prSet presAssocID="{E81DB603-3C17-4E46-960A-4F6CFE912CAA}" presName="nodeText" presStyleLbl="bgAccFollowNode1" presStyleIdx="3" presStyleCnt="4">
        <dgm:presLayoutVars>
          <dgm:bulletEnabled val="1"/>
        </dgm:presLayoutVars>
      </dgm:prSet>
      <dgm:spPr/>
    </dgm:pt>
  </dgm:ptLst>
  <dgm:cxnLst>
    <dgm:cxn modelId="{7EF85B0F-E36C-42EC-8371-4B9EABDF965F}" type="presOf" srcId="{DB496849-4593-4F25-8F90-757F1797D2FC}" destId="{F84E7B93-7DC7-4F1A-89DA-C671D79F2E26}" srcOrd="1" destOrd="0" presId="urn:microsoft.com/office/officeart/2016/7/layout/BasicLinearProcessNumbered"/>
    <dgm:cxn modelId="{FEC7E710-1E25-4E8E-8A3C-345E1DA16921}" type="presOf" srcId="{E81DB603-3C17-4E46-960A-4F6CFE912CAA}" destId="{743DEB18-3510-4C09-917F-30D97975E6F4}" srcOrd="0" destOrd="0" presId="urn:microsoft.com/office/officeart/2016/7/layout/BasicLinearProcessNumbered"/>
    <dgm:cxn modelId="{F8A0031B-1280-4E24-BEEC-FF4EE3662F05}" type="presOf" srcId="{FFF16F96-2B6A-40D3-BC07-DD3BBB618AE7}" destId="{E034109F-C0D4-455F-9353-520564954A38}" srcOrd="0" destOrd="0" presId="urn:microsoft.com/office/officeart/2016/7/layout/BasicLinearProcessNumbered"/>
    <dgm:cxn modelId="{D27D9831-F14F-4F7F-9BE7-9A9769F34EF6}" type="presOf" srcId="{E81DB603-3C17-4E46-960A-4F6CFE912CAA}" destId="{FE470325-1731-4DB2-A6C6-69CBB825299C}" srcOrd="1" destOrd="0" presId="urn:microsoft.com/office/officeart/2016/7/layout/BasicLinearProcessNumbered"/>
    <dgm:cxn modelId="{64CE3639-E6AC-4F32-85EC-6830EBE4986D}" type="presOf" srcId="{DB496849-4593-4F25-8F90-757F1797D2FC}" destId="{57B7EB68-C7CE-4D16-8B6F-C20644D92D71}" srcOrd="0" destOrd="0" presId="urn:microsoft.com/office/officeart/2016/7/layout/BasicLinearProcessNumbered"/>
    <dgm:cxn modelId="{D72A5648-8481-4D26-B542-EC13E01F40FB}" type="presOf" srcId="{652D5A8A-7451-45BB-972D-8E786AD49A90}" destId="{9324AEED-F150-4DC5-A54B-CD5E70869534}" srcOrd="1" destOrd="0" presId="urn:microsoft.com/office/officeart/2016/7/layout/BasicLinearProcessNumbered"/>
    <dgm:cxn modelId="{BED69C52-1476-4345-A741-B7A0CE8E7553}" type="presOf" srcId="{0D60F273-FFB6-410D-B765-C99DE8189790}" destId="{38406579-E939-4110-8F9E-8875B62B2F09}" srcOrd="0" destOrd="0" presId="urn:microsoft.com/office/officeart/2016/7/layout/BasicLinearProcessNumbered"/>
    <dgm:cxn modelId="{ABD8A574-6F24-40C0-BA96-434ECE0EDB73}" type="presOf" srcId="{968AD43B-298C-460E-9352-7460A2D86AC1}" destId="{3978E25E-E98F-41AA-A15C-5CEFAE43EC08}" srcOrd="0" destOrd="0" presId="urn:microsoft.com/office/officeart/2016/7/layout/BasicLinearProcessNumbered"/>
    <dgm:cxn modelId="{34885259-A4B8-4EBB-8B2F-45CA6CDF41DE}" srcId="{0D60F273-FFB6-410D-B765-C99DE8189790}" destId="{652D5A8A-7451-45BB-972D-8E786AD49A90}" srcOrd="2" destOrd="0" parTransId="{60FD5C68-9F84-4252-B395-1B5ADF76E84E}" sibTransId="{FFF16F96-2B6A-40D3-BC07-DD3BBB618AE7}"/>
    <dgm:cxn modelId="{D1C2907F-0032-467E-9917-E6F8681B7F60}" srcId="{0D60F273-FFB6-410D-B765-C99DE8189790}" destId="{E81DB603-3C17-4E46-960A-4F6CFE912CAA}" srcOrd="3" destOrd="0" parTransId="{A77633C7-5E1C-42B3-98BE-74E1A4AF3102}" sibTransId="{968AD43B-298C-460E-9352-7460A2D86AC1}"/>
    <dgm:cxn modelId="{39369289-CB2B-47E0-99B6-E3366F27BC66}" type="presOf" srcId="{A4E75A14-72B6-49AA-9EFD-9536FD7107F8}" destId="{01482A74-30E5-4629-BE11-38E91A2CFD11}" srcOrd="1" destOrd="0" presId="urn:microsoft.com/office/officeart/2016/7/layout/BasicLinearProcessNumbered"/>
    <dgm:cxn modelId="{D440E893-78F0-4463-96DE-418C725AACBE}" srcId="{0D60F273-FFB6-410D-B765-C99DE8189790}" destId="{A4E75A14-72B6-49AA-9EFD-9536FD7107F8}" srcOrd="1" destOrd="0" parTransId="{5DBB0B3D-2000-44F2-A1EB-4A140CEF6F2E}" sibTransId="{9CC85EE1-194A-4A35-B0BF-E60E65D71AC5}"/>
    <dgm:cxn modelId="{08107BAF-6274-4661-AE8D-E3F46C73D495}" type="presOf" srcId="{9CC85EE1-194A-4A35-B0BF-E60E65D71AC5}" destId="{500CC61E-B25F-4149-AF89-92E15D146BEE}" srcOrd="0" destOrd="0" presId="urn:microsoft.com/office/officeart/2016/7/layout/BasicLinearProcessNumbered"/>
    <dgm:cxn modelId="{63A62AB2-CC5E-45E4-9129-C24F3772DC1B}" type="presOf" srcId="{A4E75A14-72B6-49AA-9EFD-9536FD7107F8}" destId="{EC2E2094-D628-48D7-A064-96B4B9234199}" srcOrd="0" destOrd="0" presId="urn:microsoft.com/office/officeart/2016/7/layout/BasicLinearProcessNumbered"/>
    <dgm:cxn modelId="{8A190EC0-89A4-4E92-86C0-8E0EEADD83E2}" type="presOf" srcId="{2EEB8090-5EA4-4D59-89BF-C269DC19F1DB}" destId="{380DA000-D1AC-45A9-AEB5-F7D1A25707EE}" srcOrd="0" destOrd="0" presId="urn:microsoft.com/office/officeart/2016/7/layout/BasicLinearProcessNumbered"/>
    <dgm:cxn modelId="{19C146E8-E665-4EB2-947C-D7ABED93456F}" srcId="{0D60F273-FFB6-410D-B765-C99DE8189790}" destId="{DB496849-4593-4F25-8F90-757F1797D2FC}" srcOrd="0" destOrd="0" parTransId="{C9119115-98E9-49E6-8256-F19E4403FF6E}" sibTransId="{2EEB8090-5EA4-4D59-89BF-C269DC19F1DB}"/>
    <dgm:cxn modelId="{758980E9-C1A2-4DB1-9DEF-223018FA8B9D}" type="presOf" srcId="{652D5A8A-7451-45BB-972D-8E786AD49A90}" destId="{15CDE004-2C08-40FA-99C9-4AB1D28497EA}" srcOrd="0" destOrd="0" presId="urn:microsoft.com/office/officeart/2016/7/layout/BasicLinearProcessNumbered"/>
    <dgm:cxn modelId="{26C63F60-BED8-483E-AE90-923FA4136418}" type="presParOf" srcId="{38406579-E939-4110-8F9E-8875B62B2F09}" destId="{E7A269BD-FC60-4B68-96C6-72E31E4FFF65}" srcOrd="0" destOrd="0" presId="urn:microsoft.com/office/officeart/2016/7/layout/BasicLinearProcessNumbered"/>
    <dgm:cxn modelId="{5272BA49-55BB-4643-A65E-3DFFDE144B27}" type="presParOf" srcId="{E7A269BD-FC60-4B68-96C6-72E31E4FFF65}" destId="{57B7EB68-C7CE-4D16-8B6F-C20644D92D71}" srcOrd="0" destOrd="0" presId="urn:microsoft.com/office/officeart/2016/7/layout/BasicLinearProcessNumbered"/>
    <dgm:cxn modelId="{ED6212CE-A8F5-44C9-A4AC-9299DF639137}" type="presParOf" srcId="{E7A269BD-FC60-4B68-96C6-72E31E4FFF65}" destId="{380DA000-D1AC-45A9-AEB5-F7D1A25707EE}" srcOrd="1" destOrd="0" presId="urn:microsoft.com/office/officeart/2016/7/layout/BasicLinearProcessNumbered"/>
    <dgm:cxn modelId="{22C6AD2F-DB98-4006-BFB1-F2E223CA0A8B}" type="presParOf" srcId="{E7A269BD-FC60-4B68-96C6-72E31E4FFF65}" destId="{01EA604B-53B6-45A2-8289-0C8B353BE952}" srcOrd="2" destOrd="0" presId="urn:microsoft.com/office/officeart/2016/7/layout/BasicLinearProcessNumbered"/>
    <dgm:cxn modelId="{638939DF-F43F-44D5-BC28-1FC0649980B3}" type="presParOf" srcId="{E7A269BD-FC60-4B68-96C6-72E31E4FFF65}" destId="{F84E7B93-7DC7-4F1A-89DA-C671D79F2E26}" srcOrd="3" destOrd="0" presId="urn:microsoft.com/office/officeart/2016/7/layout/BasicLinearProcessNumbered"/>
    <dgm:cxn modelId="{BC8083D6-EC23-4DEB-BE27-D6241411ED9B}" type="presParOf" srcId="{38406579-E939-4110-8F9E-8875B62B2F09}" destId="{72CCBCF1-6B6F-4BEC-B8BE-63CEE8A2165F}" srcOrd="1" destOrd="0" presId="urn:microsoft.com/office/officeart/2016/7/layout/BasicLinearProcessNumbered"/>
    <dgm:cxn modelId="{BDAAA076-08C1-4DB1-AF70-84853C49F8C8}" type="presParOf" srcId="{38406579-E939-4110-8F9E-8875B62B2F09}" destId="{F2576AF9-BE68-4264-8FF0-B02B12570BAC}" srcOrd="2" destOrd="0" presId="urn:microsoft.com/office/officeart/2016/7/layout/BasicLinearProcessNumbered"/>
    <dgm:cxn modelId="{399111B2-B441-4831-A575-7E7BC1065F1A}" type="presParOf" srcId="{F2576AF9-BE68-4264-8FF0-B02B12570BAC}" destId="{EC2E2094-D628-48D7-A064-96B4B9234199}" srcOrd="0" destOrd="0" presId="urn:microsoft.com/office/officeart/2016/7/layout/BasicLinearProcessNumbered"/>
    <dgm:cxn modelId="{09A6A3F4-BD0D-4E75-BDDA-6F11CB0A5794}" type="presParOf" srcId="{F2576AF9-BE68-4264-8FF0-B02B12570BAC}" destId="{500CC61E-B25F-4149-AF89-92E15D146BEE}" srcOrd="1" destOrd="0" presId="urn:microsoft.com/office/officeart/2016/7/layout/BasicLinearProcessNumbered"/>
    <dgm:cxn modelId="{6DB74909-B4DB-4CEE-A30B-B37F111D1C57}" type="presParOf" srcId="{F2576AF9-BE68-4264-8FF0-B02B12570BAC}" destId="{8596E7A7-01D7-4FE4-A938-5885DA9B9B4D}" srcOrd="2" destOrd="0" presId="urn:microsoft.com/office/officeart/2016/7/layout/BasicLinearProcessNumbered"/>
    <dgm:cxn modelId="{1B8516FC-5B6C-44E5-97AF-B57539680537}" type="presParOf" srcId="{F2576AF9-BE68-4264-8FF0-B02B12570BAC}" destId="{01482A74-30E5-4629-BE11-38E91A2CFD11}" srcOrd="3" destOrd="0" presId="urn:microsoft.com/office/officeart/2016/7/layout/BasicLinearProcessNumbered"/>
    <dgm:cxn modelId="{7D0A30E5-61AB-4293-83AA-2E2AE35B5104}" type="presParOf" srcId="{38406579-E939-4110-8F9E-8875B62B2F09}" destId="{C5B9D0A6-D5A1-4A19-8788-A389383E5071}" srcOrd="3" destOrd="0" presId="urn:microsoft.com/office/officeart/2016/7/layout/BasicLinearProcessNumbered"/>
    <dgm:cxn modelId="{EBBDDEFB-D9B7-4F80-973C-ABCE2A11D1F3}" type="presParOf" srcId="{38406579-E939-4110-8F9E-8875B62B2F09}" destId="{6A733DBE-26F9-4E6D-99F4-3D0508C94773}" srcOrd="4" destOrd="0" presId="urn:microsoft.com/office/officeart/2016/7/layout/BasicLinearProcessNumbered"/>
    <dgm:cxn modelId="{2165637B-5750-481C-955D-EC3323BC70D6}" type="presParOf" srcId="{6A733DBE-26F9-4E6D-99F4-3D0508C94773}" destId="{15CDE004-2C08-40FA-99C9-4AB1D28497EA}" srcOrd="0" destOrd="0" presId="urn:microsoft.com/office/officeart/2016/7/layout/BasicLinearProcessNumbered"/>
    <dgm:cxn modelId="{EFA8A844-33CF-4B35-A88A-47A2E08686C0}" type="presParOf" srcId="{6A733DBE-26F9-4E6D-99F4-3D0508C94773}" destId="{E034109F-C0D4-455F-9353-520564954A38}" srcOrd="1" destOrd="0" presId="urn:microsoft.com/office/officeart/2016/7/layout/BasicLinearProcessNumbered"/>
    <dgm:cxn modelId="{D9310A50-689F-4879-BA88-20875B06F53C}" type="presParOf" srcId="{6A733DBE-26F9-4E6D-99F4-3D0508C94773}" destId="{E9F4F99F-1995-45AB-9BB2-72F6D8E7BF1B}" srcOrd="2" destOrd="0" presId="urn:microsoft.com/office/officeart/2016/7/layout/BasicLinearProcessNumbered"/>
    <dgm:cxn modelId="{94B8EF72-044F-466A-BE3F-C552B78A3BB1}" type="presParOf" srcId="{6A733DBE-26F9-4E6D-99F4-3D0508C94773}" destId="{9324AEED-F150-4DC5-A54B-CD5E70869534}" srcOrd="3" destOrd="0" presId="urn:microsoft.com/office/officeart/2016/7/layout/BasicLinearProcessNumbered"/>
    <dgm:cxn modelId="{78BD1E1A-A2E7-41EE-889E-5EB71988EDFD}" type="presParOf" srcId="{38406579-E939-4110-8F9E-8875B62B2F09}" destId="{64A52754-7EEC-4156-A875-8A5B1E2BBDA9}" srcOrd="5" destOrd="0" presId="urn:microsoft.com/office/officeart/2016/7/layout/BasicLinearProcessNumbered"/>
    <dgm:cxn modelId="{02E63CA5-959A-44B4-8302-2534C17C0080}" type="presParOf" srcId="{38406579-E939-4110-8F9E-8875B62B2F09}" destId="{A1D9A5BB-4CE4-431E-A884-EBC42C6F942E}" srcOrd="6" destOrd="0" presId="urn:microsoft.com/office/officeart/2016/7/layout/BasicLinearProcessNumbered"/>
    <dgm:cxn modelId="{2EEF7FD2-6C89-4892-9A0B-8EF8CD4287AD}" type="presParOf" srcId="{A1D9A5BB-4CE4-431E-A884-EBC42C6F942E}" destId="{743DEB18-3510-4C09-917F-30D97975E6F4}" srcOrd="0" destOrd="0" presId="urn:microsoft.com/office/officeart/2016/7/layout/BasicLinearProcessNumbered"/>
    <dgm:cxn modelId="{1B6A6BEB-28CA-4535-9CD4-047792EE0702}" type="presParOf" srcId="{A1D9A5BB-4CE4-431E-A884-EBC42C6F942E}" destId="{3978E25E-E98F-41AA-A15C-5CEFAE43EC08}" srcOrd="1" destOrd="0" presId="urn:microsoft.com/office/officeart/2016/7/layout/BasicLinearProcessNumbered"/>
    <dgm:cxn modelId="{922B8AB0-31DD-43D1-B7E6-C869A7E3A14C}" type="presParOf" srcId="{A1D9A5BB-4CE4-431E-A884-EBC42C6F942E}" destId="{D87C691C-6000-43D4-9984-7B6ABFE5799C}" srcOrd="2" destOrd="0" presId="urn:microsoft.com/office/officeart/2016/7/layout/BasicLinearProcessNumbered"/>
    <dgm:cxn modelId="{6C8E4279-6398-4D6E-B871-0A8745353660}" type="presParOf" srcId="{A1D9A5BB-4CE4-431E-A884-EBC42C6F942E}" destId="{FE470325-1731-4DB2-A6C6-69CBB825299C}"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9CEAA4-75DF-41AF-93A1-3A70DD37AB5A}" type="doc">
      <dgm:prSet loTypeId="urn:microsoft.com/office/officeart/2005/8/layout/hierarchy3" loCatId="list" qsTypeId="urn:microsoft.com/office/officeart/2005/8/quickstyle/simple1" qsCatId="simple" csTypeId="urn:microsoft.com/office/officeart/2005/8/colors/colorful3" csCatId="colorful" phldr="1"/>
      <dgm:spPr/>
      <dgm:t>
        <a:bodyPr/>
        <a:lstStyle/>
        <a:p>
          <a:endParaRPr lang="en-CA"/>
        </a:p>
      </dgm:t>
    </dgm:pt>
    <dgm:pt modelId="{601C6BA0-777E-4ADB-BB67-6B138D994820}">
      <dgm:prSet phldrT="[Text]" custT="1"/>
      <dgm:spPr/>
      <dgm:t>
        <a:bodyPr/>
        <a:lstStyle/>
        <a:p>
          <a:r>
            <a:rPr lang="en-CA" sz="3000"/>
            <a:t>Current</a:t>
          </a:r>
          <a:r>
            <a:rPr lang="en-CA" sz="2800"/>
            <a:t> </a:t>
          </a:r>
          <a:r>
            <a:rPr lang="en-CA" sz="3000"/>
            <a:t>Projects</a:t>
          </a:r>
        </a:p>
      </dgm:t>
    </dgm:pt>
    <dgm:pt modelId="{4CB9FD07-2C05-43F5-B10F-940CFC2C4E9B}" type="parTrans" cxnId="{1CC2A29D-80CC-4728-940A-566025EC78D0}">
      <dgm:prSet/>
      <dgm:spPr/>
      <dgm:t>
        <a:bodyPr/>
        <a:lstStyle/>
        <a:p>
          <a:endParaRPr lang="en-CA"/>
        </a:p>
      </dgm:t>
    </dgm:pt>
    <dgm:pt modelId="{2D568A88-4006-4ECD-B350-7DAD0D9D277D}" type="sibTrans" cxnId="{1CC2A29D-80CC-4728-940A-566025EC78D0}">
      <dgm:prSet/>
      <dgm:spPr/>
      <dgm:t>
        <a:bodyPr/>
        <a:lstStyle/>
        <a:p>
          <a:endParaRPr lang="en-CA"/>
        </a:p>
      </dgm:t>
    </dgm:pt>
    <dgm:pt modelId="{92FCA8F3-A39F-437E-B2C3-04EBCC195D25}">
      <dgm:prSet phldrT="[Text]"/>
      <dgm:spPr/>
      <dgm:t>
        <a:bodyPr/>
        <a:lstStyle/>
        <a:p>
          <a:r>
            <a:rPr lang="en-CA"/>
            <a:t>EQual Canada</a:t>
          </a:r>
        </a:p>
      </dgm:t>
    </dgm:pt>
    <dgm:pt modelId="{FFE2942A-3ADC-44C5-AB00-2FE334CC0C11}" type="parTrans" cxnId="{CE439D45-5283-4125-9E97-6048866FD7F3}">
      <dgm:prSet/>
      <dgm:spPr/>
      <dgm:t>
        <a:bodyPr/>
        <a:lstStyle/>
        <a:p>
          <a:endParaRPr lang="en-CA"/>
        </a:p>
      </dgm:t>
    </dgm:pt>
    <dgm:pt modelId="{F14DC96E-DB06-433C-A02A-3EB281AD8392}" type="sibTrans" cxnId="{CE439D45-5283-4125-9E97-6048866FD7F3}">
      <dgm:prSet/>
      <dgm:spPr/>
      <dgm:t>
        <a:bodyPr/>
        <a:lstStyle/>
        <a:p>
          <a:endParaRPr lang="en-CA"/>
        </a:p>
      </dgm:t>
    </dgm:pt>
    <dgm:pt modelId="{D4484863-D326-43C3-8A2C-716E62649B99}">
      <dgm:prSet phldrT="[Text]"/>
      <dgm:spPr/>
      <dgm:t>
        <a:bodyPr/>
        <a:lstStyle/>
        <a:p>
          <a:r>
            <a:rPr lang="en-CA"/>
            <a:t>MOPH Lebanon (Phase 6)</a:t>
          </a:r>
        </a:p>
      </dgm:t>
    </dgm:pt>
    <dgm:pt modelId="{0D368520-B40E-42D6-84A0-DBDF8C684E5F}" type="parTrans" cxnId="{9F882DAD-4CB3-49CC-A011-954BBF79A6DA}">
      <dgm:prSet/>
      <dgm:spPr/>
      <dgm:t>
        <a:bodyPr/>
        <a:lstStyle/>
        <a:p>
          <a:endParaRPr lang="en-CA"/>
        </a:p>
      </dgm:t>
    </dgm:pt>
    <dgm:pt modelId="{3B56E1FD-437B-425A-B82B-19BE734C0003}" type="sibTrans" cxnId="{9F882DAD-4CB3-49CC-A011-954BBF79A6DA}">
      <dgm:prSet/>
      <dgm:spPr/>
      <dgm:t>
        <a:bodyPr/>
        <a:lstStyle/>
        <a:p>
          <a:endParaRPr lang="en-CA"/>
        </a:p>
      </dgm:t>
    </dgm:pt>
    <dgm:pt modelId="{5D42A673-93D6-4C08-80C7-61E6AFC3C5CD}">
      <dgm:prSet phldrT="[Text]" custT="1"/>
      <dgm:spPr/>
      <dgm:t>
        <a:bodyPr/>
        <a:lstStyle/>
        <a:p>
          <a:r>
            <a:rPr lang="en-CA" sz="3600"/>
            <a:t>Pipeline</a:t>
          </a:r>
          <a:endParaRPr lang="en-CA" sz="3000"/>
        </a:p>
      </dgm:t>
    </dgm:pt>
    <dgm:pt modelId="{92832512-C5E5-447F-8FA8-EF1C8A414FD2}" type="parTrans" cxnId="{E71B6871-E2DC-4D60-86CA-70D121AE9C60}">
      <dgm:prSet/>
      <dgm:spPr/>
      <dgm:t>
        <a:bodyPr/>
        <a:lstStyle/>
        <a:p>
          <a:endParaRPr lang="en-CA"/>
        </a:p>
      </dgm:t>
    </dgm:pt>
    <dgm:pt modelId="{4E7C13A5-2CB8-4DFA-A4A0-E0FF2847FFEA}" type="sibTrans" cxnId="{E71B6871-E2DC-4D60-86CA-70D121AE9C60}">
      <dgm:prSet/>
      <dgm:spPr/>
      <dgm:t>
        <a:bodyPr/>
        <a:lstStyle/>
        <a:p>
          <a:endParaRPr lang="en-CA"/>
        </a:p>
      </dgm:t>
    </dgm:pt>
    <dgm:pt modelId="{A32A2666-A486-403B-B2D8-A24DEA416F0F}">
      <dgm:prSet phldrT="[Text]"/>
      <dgm:spPr/>
      <dgm:t>
        <a:bodyPr/>
        <a:lstStyle/>
        <a:p>
          <a:r>
            <a:rPr lang="en-CA"/>
            <a:t>MOH Kuwait</a:t>
          </a:r>
        </a:p>
      </dgm:t>
    </dgm:pt>
    <dgm:pt modelId="{BC849FC9-D62E-4D6D-A296-DFCBCBA784D9}" type="parTrans" cxnId="{763C22E8-33BE-4948-817D-ABBE56598316}">
      <dgm:prSet/>
      <dgm:spPr/>
      <dgm:t>
        <a:bodyPr/>
        <a:lstStyle/>
        <a:p>
          <a:endParaRPr lang="en-CA"/>
        </a:p>
      </dgm:t>
    </dgm:pt>
    <dgm:pt modelId="{5711ABFF-17C5-4554-B6D7-E7EAC2529080}" type="sibTrans" cxnId="{763C22E8-33BE-4948-817D-ABBE56598316}">
      <dgm:prSet/>
      <dgm:spPr/>
      <dgm:t>
        <a:bodyPr/>
        <a:lstStyle/>
        <a:p>
          <a:endParaRPr lang="en-CA"/>
        </a:p>
      </dgm:t>
    </dgm:pt>
    <dgm:pt modelId="{C85B1DEA-7AD1-4B5E-9DC1-B9D2CA462E59}">
      <dgm:prSet phldrT="[Text]"/>
      <dgm:spPr/>
      <dgm:t>
        <a:bodyPr/>
        <a:lstStyle/>
        <a:p>
          <a:r>
            <a:rPr lang="en-CA"/>
            <a:t>MOPH Lebanon (Phase 7)</a:t>
          </a:r>
        </a:p>
      </dgm:t>
    </dgm:pt>
    <dgm:pt modelId="{5EC3A0E0-8EF5-46D5-BFE3-8E39747E758A}" type="parTrans" cxnId="{3CC8DB6E-74E9-4803-BA46-46B1CC766DAB}">
      <dgm:prSet/>
      <dgm:spPr/>
      <dgm:t>
        <a:bodyPr/>
        <a:lstStyle/>
        <a:p>
          <a:endParaRPr lang="en-CA"/>
        </a:p>
      </dgm:t>
    </dgm:pt>
    <dgm:pt modelId="{54E2A814-26AE-459E-841B-5AC3329F2323}" type="sibTrans" cxnId="{3CC8DB6E-74E9-4803-BA46-46B1CC766DAB}">
      <dgm:prSet/>
      <dgm:spPr/>
      <dgm:t>
        <a:bodyPr/>
        <a:lstStyle/>
        <a:p>
          <a:endParaRPr lang="en-CA"/>
        </a:p>
      </dgm:t>
    </dgm:pt>
    <dgm:pt modelId="{F3C7782F-F799-4A13-8086-816F8B3AD4B9}">
      <dgm:prSet/>
      <dgm:spPr/>
      <dgm:t>
        <a:bodyPr/>
        <a:lstStyle/>
        <a:p>
          <a:r>
            <a:rPr lang="en-CA"/>
            <a:t>FNHA</a:t>
          </a:r>
        </a:p>
      </dgm:t>
    </dgm:pt>
    <dgm:pt modelId="{CA0D8DA7-2422-4FAD-9CBA-7EEC47F3166B}" type="parTrans" cxnId="{1E34E0B0-C2BD-4F88-AB69-70E8592D4DE0}">
      <dgm:prSet/>
      <dgm:spPr/>
      <dgm:t>
        <a:bodyPr/>
        <a:lstStyle/>
        <a:p>
          <a:endParaRPr lang="en-CA"/>
        </a:p>
      </dgm:t>
    </dgm:pt>
    <dgm:pt modelId="{48EFADA6-1E6A-475D-90F4-60C12935A893}" type="sibTrans" cxnId="{1E34E0B0-C2BD-4F88-AB69-70E8592D4DE0}">
      <dgm:prSet/>
      <dgm:spPr/>
      <dgm:t>
        <a:bodyPr/>
        <a:lstStyle/>
        <a:p>
          <a:endParaRPr lang="en-CA"/>
        </a:p>
      </dgm:t>
    </dgm:pt>
    <dgm:pt modelId="{A1F7A265-66C4-4627-B8DB-0D6BD037D63A}">
      <dgm:prSet phldrT="[Text]"/>
      <dgm:spPr/>
      <dgm:t>
        <a:bodyPr/>
        <a:lstStyle/>
        <a:p>
          <a:r>
            <a:rPr lang="en-CA"/>
            <a:t>MOH Qatar</a:t>
          </a:r>
        </a:p>
      </dgm:t>
    </dgm:pt>
    <dgm:pt modelId="{FEC89C85-40E4-4045-919A-3CC4D7920BCD}" type="parTrans" cxnId="{F059FDB5-0015-4CF2-9D1E-BE9C824AC977}">
      <dgm:prSet/>
      <dgm:spPr/>
      <dgm:t>
        <a:bodyPr/>
        <a:lstStyle/>
        <a:p>
          <a:endParaRPr lang="en-CA"/>
        </a:p>
      </dgm:t>
    </dgm:pt>
    <dgm:pt modelId="{474F06CF-93C3-4C98-B4E3-78E520711E99}" type="sibTrans" cxnId="{F059FDB5-0015-4CF2-9D1E-BE9C824AC977}">
      <dgm:prSet/>
      <dgm:spPr/>
      <dgm:t>
        <a:bodyPr/>
        <a:lstStyle/>
        <a:p>
          <a:endParaRPr lang="en-CA"/>
        </a:p>
      </dgm:t>
    </dgm:pt>
    <dgm:pt modelId="{66654ADA-57AB-4A13-BF42-355D4D0C22CD}" type="pres">
      <dgm:prSet presAssocID="{CE9CEAA4-75DF-41AF-93A1-3A70DD37AB5A}" presName="diagram" presStyleCnt="0">
        <dgm:presLayoutVars>
          <dgm:chPref val="1"/>
          <dgm:dir/>
          <dgm:animOne val="branch"/>
          <dgm:animLvl val="lvl"/>
          <dgm:resizeHandles/>
        </dgm:presLayoutVars>
      </dgm:prSet>
      <dgm:spPr/>
    </dgm:pt>
    <dgm:pt modelId="{A8092D57-3089-491F-945F-6657E06E6E65}" type="pres">
      <dgm:prSet presAssocID="{601C6BA0-777E-4ADB-BB67-6B138D994820}" presName="root" presStyleCnt="0"/>
      <dgm:spPr/>
    </dgm:pt>
    <dgm:pt modelId="{99D8A282-4F43-4E82-A851-4B2294DABC48}" type="pres">
      <dgm:prSet presAssocID="{601C6BA0-777E-4ADB-BB67-6B138D994820}" presName="rootComposite" presStyleCnt="0"/>
      <dgm:spPr/>
    </dgm:pt>
    <dgm:pt modelId="{63B2319B-9B65-488D-8115-A94CB9147168}" type="pres">
      <dgm:prSet presAssocID="{601C6BA0-777E-4ADB-BB67-6B138D994820}" presName="rootText" presStyleLbl="node1" presStyleIdx="0" presStyleCnt="2"/>
      <dgm:spPr/>
    </dgm:pt>
    <dgm:pt modelId="{F8786DB1-9560-4BAF-B087-96F77899E817}" type="pres">
      <dgm:prSet presAssocID="{601C6BA0-777E-4ADB-BB67-6B138D994820}" presName="rootConnector" presStyleLbl="node1" presStyleIdx="0" presStyleCnt="2"/>
      <dgm:spPr/>
    </dgm:pt>
    <dgm:pt modelId="{3ADDDAE2-EBFA-4CDF-8432-CC36DBC88ADE}" type="pres">
      <dgm:prSet presAssocID="{601C6BA0-777E-4ADB-BB67-6B138D994820}" presName="childShape" presStyleCnt="0"/>
      <dgm:spPr/>
    </dgm:pt>
    <dgm:pt modelId="{BC171505-BEC0-4417-8DD7-5525EEBAD58F}" type="pres">
      <dgm:prSet presAssocID="{FFE2942A-3ADC-44C5-AB00-2FE334CC0C11}" presName="Name13" presStyleLbl="parChTrans1D2" presStyleIdx="0" presStyleCnt="6"/>
      <dgm:spPr/>
    </dgm:pt>
    <dgm:pt modelId="{21FE85BD-1581-4926-98F3-7251B177E7D5}" type="pres">
      <dgm:prSet presAssocID="{92FCA8F3-A39F-437E-B2C3-04EBCC195D25}" presName="childText" presStyleLbl="bgAcc1" presStyleIdx="0" presStyleCnt="6" custLinFactNeighborX="-4615" custLinFactNeighborY="0">
        <dgm:presLayoutVars>
          <dgm:bulletEnabled val="1"/>
        </dgm:presLayoutVars>
      </dgm:prSet>
      <dgm:spPr/>
    </dgm:pt>
    <dgm:pt modelId="{2011DE94-1357-4FE9-A29F-B4AFC12BEECA}" type="pres">
      <dgm:prSet presAssocID="{0D368520-B40E-42D6-84A0-DBDF8C684E5F}" presName="Name13" presStyleLbl="parChTrans1D2" presStyleIdx="1" presStyleCnt="6"/>
      <dgm:spPr/>
    </dgm:pt>
    <dgm:pt modelId="{127DED0F-1B78-43E0-982D-677F624F3B85}" type="pres">
      <dgm:prSet presAssocID="{D4484863-D326-43C3-8A2C-716E62649B99}" presName="childText" presStyleLbl="bgAcc1" presStyleIdx="1" presStyleCnt="6">
        <dgm:presLayoutVars>
          <dgm:bulletEnabled val="1"/>
        </dgm:presLayoutVars>
      </dgm:prSet>
      <dgm:spPr/>
    </dgm:pt>
    <dgm:pt modelId="{57F5B3A5-84EB-4569-801F-65996EEAB607}" type="pres">
      <dgm:prSet presAssocID="{CA0D8DA7-2422-4FAD-9CBA-7EEC47F3166B}" presName="Name13" presStyleLbl="parChTrans1D2" presStyleIdx="2" presStyleCnt="6"/>
      <dgm:spPr/>
    </dgm:pt>
    <dgm:pt modelId="{5ABE0573-EB54-4961-8815-7BE07CD76174}" type="pres">
      <dgm:prSet presAssocID="{F3C7782F-F799-4A13-8086-816F8B3AD4B9}" presName="childText" presStyleLbl="bgAcc1" presStyleIdx="2" presStyleCnt="6">
        <dgm:presLayoutVars>
          <dgm:bulletEnabled val="1"/>
        </dgm:presLayoutVars>
      </dgm:prSet>
      <dgm:spPr/>
    </dgm:pt>
    <dgm:pt modelId="{0F252633-900D-4767-B782-C57869D6CEC7}" type="pres">
      <dgm:prSet presAssocID="{5D42A673-93D6-4C08-80C7-61E6AFC3C5CD}" presName="root" presStyleCnt="0"/>
      <dgm:spPr/>
    </dgm:pt>
    <dgm:pt modelId="{D6CA2633-5BE0-488E-8E4E-292283E8BB33}" type="pres">
      <dgm:prSet presAssocID="{5D42A673-93D6-4C08-80C7-61E6AFC3C5CD}" presName="rootComposite" presStyleCnt="0"/>
      <dgm:spPr/>
    </dgm:pt>
    <dgm:pt modelId="{21E234FF-896C-4951-A087-62DE928DC154}" type="pres">
      <dgm:prSet presAssocID="{5D42A673-93D6-4C08-80C7-61E6AFC3C5CD}" presName="rootText" presStyleLbl="node1" presStyleIdx="1" presStyleCnt="2"/>
      <dgm:spPr/>
    </dgm:pt>
    <dgm:pt modelId="{E5864949-353D-4A46-BFA8-FD2E8C544D04}" type="pres">
      <dgm:prSet presAssocID="{5D42A673-93D6-4C08-80C7-61E6AFC3C5CD}" presName="rootConnector" presStyleLbl="node1" presStyleIdx="1" presStyleCnt="2"/>
      <dgm:spPr/>
    </dgm:pt>
    <dgm:pt modelId="{7F50E728-0ADA-4C11-BFF9-D3D547C7B324}" type="pres">
      <dgm:prSet presAssocID="{5D42A673-93D6-4C08-80C7-61E6AFC3C5CD}" presName="childShape" presStyleCnt="0"/>
      <dgm:spPr/>
    </dgm:pt>
    <dgm:pt modelId="{E4419FFE-6296-4CF8-941A-518D6C4BD3F6}" type="pres">
      <dgm:prSet presAssocID="{BC849FC9-D62E-4D6D-A296-DFCBCBA784D9}" presName="Name13" presStyleLbl="parChTrans1D2" presStyleIdx="3" presStyleCnt="6"/>
      <dgm:spPr/>
    </dgm:pt>
    <dgm:pt modelId="{57A31AB9-3560-4D27-9522-18700828C4C7}" type="pres">
      <dgm:prSet presAssocID="{A32A2666-A486-403B-B2D8-A24DEA416F0F}" presName="childText" presStyleLbl="bgAcc1" presStyleIdx="3" presStyleCnt="6">
        <dgm:presLayoutVars>
          <dgm:bulletEnabled val="1"/>
        </dgm:presLayoutVars>
      </dgm:prSet>
      <dgm:spPr/>
    </dgm:pt>
    <dgm:pt modelId="{4E449CBC-FD03-4853-BE71-6A9B070CEC6E}" type="pres">
      <dgm:prSet presAssocID="{5EC3A0E0-8EF5-46D5-BFE3-8E39747E758A}" presName="Name13" presStyleLbl="parChTrans1D2" presStyleIdx="4" presStyleCnt="6"/>
      <dgm:spPr/>
    </dgm:pt>
    <dgm:pt modelId="{7871B98A-4914-493D-93E6-225D9193EAD3}" type="pres">
      <dgm:prSet presAssocID="{C85B1DEA-7AD1-4B5E-9DC1-B9D2CA462E59}" presName="childText" presStyleLbl="bgAcc1" presStyleIdx="4" presStyleCnt="6">
        <dgm:presLayoutVars>
          <dgm:bulletEnabled val="1"/>
        </dgm:presLayoutVars>
      </dgm:prSet>
      <dgm:spPr/>
    </dgm:pt>
    <dgm:pt modelId="{818F7C69-7662-40C8-8FD9-1955CDE72439}" type="pres">
      <dgm:prSet presAssocID="{FEC89C85-40E4-4045-919A-3CC4D7920BCD}" presName="Name13" presStyleLbl="parChTrans1D2" presStyleIdx="5" presStyleCnt="6"/>
      <dgm:spPr/>
    </dgm:pt>
    <dgm:pt modelId="{214A950C-B76F-40B4-A748-45E85C25C41F}" type="pres">
      <dgm:prSet presAssocID="{A1F7A265-66C4-4627-B8DB-0D6BD037D63A}" presName="childText" presStyleLbl="bgAcc1" presStyleIdx="5" presStyleCnt="6">
        <dgm:presLayoutVars>
          <dgm:bulletEnabled val="1"/>
        </dgm:presLayoutVars>
      </dgm:prSet>
      <dgm:spPr/>
    </dgm:pt>
  </dgm:ptLst>
  <dgm:cxnLst>
    <dgm:cxn modelId="{EEBFD30B-CAEE-4CA2-9299-81B5549CD508}" type="presOf" srcId="{CA0D8DA7-2422-4FAD-9CBA-7EEC47F3166B}" destId="{57F5B3A5-84EB-4569-801F-65996EEAB607}" srcOrd="0" destOrd="0" presId="urn:microsoft.com/office/officeart/2005/8/layout/hierarchy3"/>
    <dgm:cxn modelId="{71AB3324-6895-45CF-86F3-D8983CF9665D}" type="presOf" srcId="{F3C7782F-F799-4A13-8086-816F8B3AD4B9}" destId="{5ABE0573-EB54-4961-8815-7BE07CD76174}" srcOrd="0" destOrd="0" presId="urn:microsoft.com/office/officeart/2005/8/layout/hierarchy3"/>
    <dgm:cxn modelId="{9E3F3631-3425-40A3-B754-517E35E4CC15}" type="presOf" srcId="{FEC89C85-40E4-4045-919A-3CC4D7920BCD}" destId="{818F7C69-7662-40C8-8FD9-1955CDE72439}" srcOrd="0" destOrd="0" presId="urn:microsoft.com/office/officeart/2005/8/layout/hierarchy3"/>
    <dgm:cxn modelId="{CE439D45-5283-4125-9E97-6048866FD7F3}" srcId="{601C6BA0-777E-4ADB-BB67-6B138D994820}" destId="{92FCA8F3-A39F-437E-B2C3-04EBCC195D25}" srcOrd="0" destOrd="0" parTransId="{FFE2942A-3ADC-44C5-AB00-2FE334CC0C11}" sibTransId="{F14DC96E-DB06-433C-A02A-3EB281AD8392}"/>
    <dgm:cxn modelId="{6D10616A-170F-4AA5-8C4D-099366E05FAF}" type="presOf" srcId="{92FCA8F3-A39F-437E-B2C3-04EBCC195D25}" destId="{21FE85BD-1581-4926-98F3-7251B177E7D5}" srcOrd="0" destOrd="0" presId="urn:microsoft.com/office/officeart/2005/8/layout/hierarchy3"/>
    <dgm:cxn modelId="{3CC8DB6E-74E9-4803-BA46-46B1CC766DAB}" srcId="{5D42A673-93D6-4C08-80C7-61E6AFC3C5CD}" destId="{C85B1DEA-7AD1-4B5E-9DC1-B9D2CA462E59}" srcOrd="1" destOrd="0" parTransId="{5EC3A0E0-8EF5-46D5-BFE3-8E39747E758A}" sibTransId="{54E2A814-26AE-459E-841B-5AC3329F2323}"/>
    <dgm:cxn modelId="{E71B6871-E2DC-4D60-86CA-70D121AE9C60}" srcId="{CE9CEAA4-75DF-41AF-93A1-3A70DD37AB5A}" destId="{5D42A673-93D6-4C08-80C7-61E6AFC3C5CD}" srcOrd="1" destOrd="0" parTransId="{92832512-C5E5-447F-8FA8-EF1C8A414FD2}" sibTransId="{4E7C13A5-2CB8-4DFA-A4A0-E0FF2847FFEA}"/>
    <dgm:cxn modelId="{CE3A2552-66B1-41E5-9FA0-2B4A8EBB3C3E}" type="presOf" srcId="{FFE2942A-3ADC-44C5-AB00-2FE334CC0C11}" destId="{BC171505-BEC0-4417-8DD7-5525EEBAD58F}" srcOrd="0" destOrd="0" presId="urn:microsoft.com/office/officeart/2005/8/layout/hierarchy3"/>
    <dgm:cxn modelId="{6782AB8B-13A8-44B5-9A8D-986A12786251}" type="presOf" srcId="{BC849FC9-D62E-4D6D-A296-DFCBCBA784D9}" destId="{E4419FFE-6296-4CF8-941A-518D6C4BD3F6}" srcOrd="0" destOrd="0" presId="urn:microsoft.com/office/officeart/2005/8/layout/hierarchy3"/>
    <dgm:cxn modelId="{B63C9B91-8706-4794-9CDA-79EBC44436FE}" type="presOf" srcId="{A32A2666-A486-403B-B2D8-A24DEA416F0F}" destId="{57A31AB9-3560-4D27-9522-18700828C4C7}" srcOrd="0" destOrd="0" presId="urn:microsoft.com/office/officeart/2005/8/layout/hierarchy3"/>
    <dgm:cxn modelId="{1CC2A29D-80CC-4728-940A-566025EC78D0}" srcId="{CE9CEAA4-75DF-41AF-93A1-3A70DD37AB5A}" destId="{601C6BA0-777E-4ADB-BB67-6B138D994820}" srcOrd="0" destOrd="0" parTransId="{4CB9FD07-2C05-43F5-B10F-940CFC2C4E9B}" sibTransId="{2D568A88-4006-4ECD-B350-7DAD0D9D277D}"/>
    <dgm:cxn modelId="{BB27AEA6-38A8-40D9-BAE0-6E5EB10C5918}" type="presOf" srcId="{A1F7A265-66C4-4627-B8DB-0D6BD037D63A}" destId="{214A950C-B76F-40B4-A748-45E85C25C41F}" srcOrd="0" destOrd="0" presId="urn:microsoft.com/office/officeart/2005/8/layout/hierarchy3"/>
    <dgm:cxn modelId="{7D8F09A9-632B-4064-945A-E201CFA5D4BE}" type="presOf" srcId="{601C6BA0-777E-4ADB-BB67-6B138D994820}" destId="{F8786DB1-9560-4BAF-B087-96F77899E817}" srcOrd="1" destOrd="0" presId="urn:microsoft.com/office/officeart/2005/8/layout/hierarchy3"/>
    <dgm:cxn modelId="{40ED39A9-E1F2-4B22-9AD1-9BE05E6573E0}" type="presOf" srcId="{601C6BA0-777E-4ADB-BB67-6B138D994820}" destId="{63B2319B-9B65-488D-8115-A94CB9147168}" srcOrd="0" destOrd="0" presId="urn:microsoft.com/office/officeart/2005/8/layout/hierarchy3"/>
    <dgm:cxn modelId="{9F882DAD-4CB3-49CC-A011-954BBF79A6DA}" srcId="{601C6BA0-777E-4ADB-BB67-6B138D994820}" destId="{D4484863-D326-43C3-8A2C-716E62649B99}" srcOrd="1" destOrd="0" parTransId="{0D368520-B40E-42D6-84A0-DBDF8C684E5F}" sibTransId="{3B56E1FD-437B-425A-B82B-19BE734C0003}"/>
    <dgm:cxn modelId="{531A01AE-5978-4763-811C-DD9817267BF4}" type="presOf" srcId="{D4484863-D326-43C3-8A2C-716E62649B99}" destId="{127DED0F-1B78-43E0-982D-677F624F3B85}" srcOrd="0" destOrd="0" presId="urn:microsoft.com/office/officeart/2005/8/layout/hierarchy3"/>
    <dgm:cxn modelId="{FBE99EAE-FBD5-4A95-8BDB-38B092C6AE3B}" type="presOf" srcId="{5EC3A0E0-8EF5-46D5-BFE3-8E39747E758A}" destId="{4E449CBC-FD03-4853-BE71-6A9B070CEC6E}" srcOrd="0" destOrd="0" presId="urn:microsoft.com/office/officeart/2005/8/layout/hierarchy3"/>
    <dgm:cxn modelId="{1E34E0B0-C2BD-4F88-AB69-70E8592D4DE0}" srcId="{601C6BA0-777E-4ADB-BB67-6B138D994820}" destId="{F3C7782F-F799-4A13-8086-816F8B3AD4B9}" srcOrd="2" destOrd="0" parTransId="{CA0D8DA7-2422-4FAD-9CBA-7EEC47F3166B}" sibTransId="{48EFADA6-1E6A-475D-90F4-60C12935A893}"/>
    <dgm:cxn modelId="{F059FDB5-0015-4CF2-9D1E-BE9C824AC977}" srcId="{5D42A673-93D6-4C08-80C7-61E6AFC3C5CD}" destId="{A1F7A265-66C4-4627-B8DB-0D6BD037D63A}" srcOrd="2" destOrd="0" parTransId="{FEC89C85-40E4-4045-919A-3CC4D7920BCD}" sibTransId="{474F06CF-93C3-4C98-B4E3-78E520711E99}"/>
    <dgm:cxn modelId="{690323C9-4F8A-4713-BFA7-5EE45FA53402}" type="presOf" srcId="{5D42A673-93D6-4C08-80C7-61E6AFC3C5CD}" destId="{E5864949-353D-4A46-BFA8-FD2E8C544D04}" srcOrd="1" destOrd="0" presId="urn:microsoft.com/office/officeart/2005/8/layout/hierarchy3"/>
    <dgm:cxn modelId="{22E701DD-3203-4524-8DE8-1D0C0CF843EA}" type="presOf" srcId="{5D42A673-93D6-4C08-80C7-61E6AFC3C5CD}" destId="{21E234FF-896C-4951-A087-62DE928DC154}" srcOrd="0" destOrd="0" presId="urn:microsoft.com/office/officeart/2005/8/layout/hierarchy3"/>
    <dgm:cxn modelId="{C70660E0-5143-47C4-9768-638E9E5E55BF}" type="presOf" srcId="{CE9CEAA4-75DF-41AF-93A1-3A70DD37AB5A}" destId="{66654ADA-57AB-4A13-BF42-355D4D0C22CD}" srcOrd="0" destOrd="0" presId="urn:microsoft.com/office/officeart/2005/8/layout/hierarchy3"/>
    <dgm:cxn modelId="{763C22E8-33BE-4948-817D-ABBE56598316}" srcId="{5D42A673-93D6-4C08-80C7-61E6AFC3C5CD}" destId="{A32A2666-A486-403B-B2D8-A24DEA416F0F}" srcOrd="0" destOrd="0" parTransId="{BC849FC9-D62E-4D6D-A296-DFCBCBA784D9}" sibTransId="{5711ABFF-17C5-4554-B6D7-E7EAC2529080}"/>
    <dgm:cxn modelId="{A556BDF6-8E6A-4A7F-BE4C-E257BF2672DF}" type="presOf" srcId="{C85B1DEA-7AD1-4B5E-9DC1-B9D2CA462E59}" destId="{7871B98A-4914-493D-93E6-225D9193EAD3}" srcOrd="0" destOrd="0" presId="urn:microsoft.com/office/officeart/2005/8/layout/hierarchy3"/>
    <dgm:cxn modelId="{E0BEE6FC-8FDE-4553-869E-83883DAAB2AC}" type="presOf" srcId="{0D368520-B40E-42D6-84A0-DBDF8C684E5F}" destId="{2011DE94-1357-4FE9-A29F-B4AFC12BEECA}" srcOrd="0" destOrd="0" presId="urn:microsoft.com/office/officeart/2005/8/layout/hierarchy3"/>
    <dgm:cxn modelId="{9B54EDD8-AB63-4BB7-82AD-5A0EA2003EC9}" type="presParOf" srcId="{66654ADA-57AB-4A13-BF42-355D4D0C22CD}" destId="{A8092D57-3089-491F-945F-6657E06E6E65}" srcOrd="0" destOrd="0" presId="urn:microsoft.com/office/officeart/2005/8/layout/hierarchy3"/>
    <dgm:cxn modelId="{D7A34B24-042B-4CFE-9D52-4E23C45D7C1A}" type="presParOf" srcId="{A8092D57-3089-491F-945F-6657E06E6E65}" destId="{99D8A282-4F43-4E82-A851-4B2294DABC48}" srcOrd="0" destOrd="0" presId="urn:microsoft.com/office/officeart/2005/8/layout/hierarchy3"/>
    <dgm:cxn modelId="{2AAF818C-42AA-4E3A-B11C-6BBCFC243194}" type="presParOf" srcId="{99D8A282-4F43-4E82-A851-4B2294DABC48}" destId="{63B2319B-9B65-488D-8115-A94CB9147168}" srcOrd="0" destOrd="0" presId="urn:microsoft.com/office/officeart/2005/8/layout/hierarchy3"/>
    <dgm:cxn modelId="{F2B655AF-A200-4C48-A5A7-F34C1A0E3A37}" type="presParOf" srcId="{99D8A282-4F43-4E82-A851-4B2294DABC48}" destId="{F8786DB1-9560-4BAF-B087-96F77899E817}" srcOrd="1" destOrd="0" presId="urn:microsoft.com/office/officeart/2005/8/layout/hierarchy3"/>
    <dgm:cxn modelId="{5DD3FF6C-AD81-4345-8C3C-D3E2CC6FABC9}" type="presParOf" srcId="{A8092D57-3089-491F-945F-6657E06E6E65}" destId="{3ADDDAE2-EBFA-4CDF-8432-CC36DBC88ADE}" srcOrd="1" destOrd="0" presId="urn:microsoft.com/office/officeart/2005/8/layout/hierarchy3"/>
    <dgm:cxn modelId="{3CA01A44-2B68-414F-ABF3-1C1A1CC9EE90}" type="presParOf" srcId="{3ADDDAE2-EBFA-4CDF-8432-CC36DBC88ADE}" destId="{BC171505-BEC0-4417-8DD7-5525EEBAD58F}" srcOrd="0" destOrd="0" presId="urn:microsoft.com/office/officeart/2005/8/layout/hierarchy3"/>
    <dgm:cxn modelId="{5EEF32B7-DB9D-44A6-81EF-227A9D4EC023}" type="presParOf" srcId="{3ADDDAE2-EBFA-4CDF-8432-CC36DBC88ADE}" destId="{21FE85BD-1581-4926-98F3-7251B177E7D5}" srcOrd="1" destOrd="0" presId="urn:microsoft.com/office/officeart/2005/8/layout/hierarchy3"/>
    <dgm:cxn modelId="{1728EC8A-A7B9-4B83-AB38-511EA811E3B8}" type="presParOf" srcId="{3ADDDAE2-EBFA-4CDF-8432-CC36DBC88ADE}" destId="{2011DE94-1357-4FE9-A29F-B4AFC12BEECA}" srcOrd="2" destOrd="0" presId="urn:microsoft.com/office/officeart/2005/8/layout/hierarchy3"/>
    <dgm:cxn modelId="{725C5253-3347-47DC-A13C-86BD8ECD22A6}" type="presParOf" srcId="{3ADDDAE2-EBFA-4CDF-8432-CC36DBC88ADE}" destId="{127DED0F-1B78-43E0-982D-677F624F3B85}" srcOrd="3" destOrd="0" presId="urn:microsoft.com/office/officeart/2005/8/layout/hierarchy3"/>
    <dgm:cxn modelId="{94C2A624-745B-4BFA-96DF-4F5C86AF30F0}" type="presParOf" srcId="{3ADDDAE2-EBFA-4CDF-8432-CC36DBC88ADE}" destId="{57F5B3A5-84EB-4569-801F-65996EEAB607}" srcOrd="4" destOrd="0" presId="urn:microsoft.com/office/officeart/2005/8/layout/hierarchy3"/>
    <dgm:cxn modelId="{EAC89EAB-5143-44B9-B135-17DA53193885}" type="presParOf" srcId="{3ADDDAE2-EBFA-4CDF-8432-CC36DBC88ADE}" destId="{5ABE0573-EB54-4961-8815-7BE07CD76174}" srcOrd="5" destOrd="0" presId="urn:microsoft.com/office/officeart/2005/8/layout/hierarchy3"/>
    <dgm:cxn modelId="{7FDDBA35-7CA8-497D-914C-6D1A6164BC20}" type="presParOf" srcId="{66654ADA-57AB-4A13-BF42-355D4D0C22CD}" destId="{0F252633-900D-4767-B782-C57869D6CEC7}" srcOrd="1" destOrd="0" presId="urn:microsoft.com/office/officeart/2005/8/layout/hierarchy3"/>
    <dgm:cxn modelId="{AC6E982C-DD8E-41F2-AA98-3B5BF18637ED}" type="presParOf" srcId="{0F252633-900D-4767-B782-C57869D6CEC7}" destId="{D6CA2633-5BE0-488E-8E4E-292283E8BB33}" srcOrd="0" destOrd="0" presId="urn:microsoft.com/office/officeart/2005/8/layout/hierarchy3"/>
    <dgm:cxn modelId="{EAF88432-D76C-4395-9C1D-3FFDA38F129B}" type="presParOf" srcId="{D6CA2633-5BE0-488E-8E4E-292283E8BB33}" destId="{21E234FF-896C-4951-A087-62DE928DC154}" srcOrd="0" destOrd="0" presId="urn:microsoft.com/office/officeart/2005/8/layout/hierarchy3"/>
    <dgm:cxn modelId="{6E2313BF-80C9-4EB1-B68F-F80A27494B2A}" type="presParOf" srcId="{D6CA2633-5BE0-488E-8E4E-292283E8BB33}" destId="{E5864949-353D-4A46-BFA8-FD2E8C544D04}" srcOrd="1" destOrd="0" presId="urn:microsoft.com/office/officeart/2005/8/layout/hierarchy3"/>
    <dgm:cxn modelId="{F6446231-AF3B-4AFD-9FF7-73DA5358888B}" type="presParOf" srcId="{0F252633-900D-4767-B782-C57869D6CEC7}" destId="{7F50E728-0ADA-4C11-BFF9-D3D547C7B324}" srcOrd="1" destOrd="0" presId="urn:microsoft.com/office/officeart/2005/8/layout/hierarchy3"/>
    <dgm:cxn modelId="{56A8AEFC-85F7-4D4B-882C-859FDD23C8F5}" type="presParOf" srcId="{7F50E728-0ADA-4C11-BFF9-D3D547C7B324}" destId="{E4419FFE-6296-4CF8-941A-518D6C4BD3F6}" srcOrd="0" destOrd="0" presId="urn:microsoft.com/office/officeart/2005/8/layout/hierarchy3"/>
    <dgm:cxn modelId="{8E363288-65B5-4A94-90DD-ECBF59B4A0A0}" type="presParOf" srcId="{7F50E728-0ADA-4C11-BFF9-D3D547C7B324}" destId="{57A31AB9-3560-4D27-9522-18700828C4C7}" srcOrd="1" destOrd="0" presId="urn:microsoft.com/office/officeart/2005/8/layout/hierarchy3"/>
    <dgm:cxn modelId="{039D0A3B-D648-40C4-87B7-AF1689A9FD6D}" type="presParOf" srcId="{7F50E728-0ADA-4C11-BFF9-D3D547C7B324}" destId="{4E449CBC-FD03-4853-BE71-6A9B070CEC6E}" srcOrd="2" destOrd="0" presId="urn:microsoft.com/office/officeart/2005/8/layout/hierarchy3"/>
    <dgm:cxn modelId="{9FB8D10F-2FE6-4656-AC79-E11E7429F898}" type="presParOf" srcId="{7F50E728-0ADA-4C11-BFF9-D3D547C7B324}" destId="{7871B98A-4914-493D-93E6-225D9193EAD3}" srcOrd="3" destOrd="0" presId="urn:microsoft.com/office/officeart/2005/8/layout/hierarchy3"/>
    <dgm:cxn modelId="{30120F39-7CF6-4E98-8283-0B9A2529D9A6}" type="presParOf" srcId="{7F50E728-0ADA-4C11-BFF9-D3D547C7B324}" destId="{818F7C69-7662-40C8-8FD9-1955CDE72439}" srcOrd="4" destOrd="0" presId="urn:microsoft.com/office/officeart/2005/8/layout/hierarchy3"/>
    <dgm:cxn modelId="{16DFFF6F-3B2B-40AE-8C94-A2CF7B7E9D9D}" type="presParOf" srcId="{7F50E728-0ADA-4C11-BFF9-D3D547C7B324}" destId="{214A950C-B76F-40B4-A748-45E85C25C41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38E0D-CEF5-4767-90AA-C5C52D194DC6}">
      <dsp:nvSpPr>
        <dsp:cNvPr id="0" name=""/>
        <dsp:cNvSpPr/>
      </dsp:nvSpPr>
      <dsp:spPr>
        <a:xfrm>
          <a:off x="874" y="3474467"/>
          <a:ext cx="7615347" cy="1601772"/>
        </a:xfrm>
        <a:prstGeom prst="roundRect">
          <a:avLst>
            <a:gd name="adj" fmla="val 1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a:latin typeface="Arial" panose="020B0604020202020204" pitchFamily="34" charset="0"/>
              <a:cs typeface="Arial" panose="020B0604020202020204" pitchFamily="34" charset="0"/>
            </a:rPr>
            <a:t>Innovative Assessments</a:t>
          </a:r>
        </a:p>
      </dsp:txBody>
      <dsp:txXfrm>
        <a:off x="47788" y="3521381"/>
        <a:ext cx="7521519" cy="1507944"/>
      </dsp:txXfrm>
    </dsp:sp>
    <dsp:sp modelId="{6F192AFC-C4EE-4649-B7AA-306071EB479D}">
      <dsp:nvSpPr>
        <dsp:cNvPr id="0" name=""/>
        <dsp:cNvSpPr/>
      </dsp:nvSpPr>
      <dsp:spPr>
        <a:xfrm>
          <a:off x="874" y="1738146"/>
          <a:ext cx="4974581" cy="1601772"/>
        </a:xfrm>
        <a:prstGeom prst="roundRect">
          <a:avLst>
            <a:gd name="adj" fmla="val 10000"/>
          </a:avLst>
        </a:prstGeom>
        <a:solidFill>
          <a:srgbClr val="ED9F2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latin typeface="Arial" panose="020B0604020202020204" pitchFamily="34" charset="0"/>
              <a:cs typeface="Arial" panose="020B0604020202020204" pitchFamily="34" charset="0"/>
            </a:rPr>
            <a:t>Accreditation/</a:t>
          </a:r>
        </a:p>
        <a:p>
          <a:pPr marL="0" lvl="0" indent="0" algn="ctr" defTabSz="1689100">
            <a:lnSpc>
              <a:spcPct val="90000"/>
            </a:lnSpc>
            <a:spcBef>
              <a:spcPct val="0"/>
            </a:spcBef>
            <a:spcAft>
              <a:spcPct val="35000"/>
            </a:spcAft>
            <a:buNone/>
          </a:pPr>
          <a:r>
            <a:rPr lang="en-US" sz="3800" kern="1200">
              <a:latin typeface="Arial" panose="020B0604020202020204" pitchFamily="34" charset="0"/>
              <a:cs typeface="Arial" panose="020B0604020202020204" pitchFamily="34" charset="0"/>
            </a:rPr>
            <a:t>Commissioning</a:t>
          </a:r>
        </a:p>
      </dsp:txBody>
      <dsp:txXfrm>
        <a:off x="47788" y="1785060"/>
        <a:ext cx="4880753" cy="1507944"/>
      </dsp:txXfrm>
    </dsp:sp>
    <dsp:sp modelId="{116BB5FE-16A8-4A96-B6B9-B7974D036FD2}">
      <dsp:nvSpPr>
        <dsp:cNvPr id="0" name=""/>
        <dsp:cNvSpPr/>
      </dsp:nvSpPr>
      <dsp:spPr>
        <a:xfrm>
          <a:off x="874" y="1824"/>
          <a:ext cx="2436131" cy="1601772"/>
        </a:xfrm>
        <a:prstGeom prst="roundRect">
          <a:avLst>
            <a:gd name="adj" fmla="val 10000"/>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Arial" panose="020B0604020202020204" pitchFamily="34" charset="0"/>
              <a:cs typeface="Arial" panose="020B0604020202020204" pitchFamily="34" charset="0"/>
            </a:rPr>
            <a:t>Recognition</a:t>
          </a:r>
        </a:p>
      </dsp:txBody>
      <dsp:txXfrm>
        <a:off x="47788" y="48738"/>
        <a:ext cx="2342303" cy="1507944"/>
      </dsp:txXfrm>
    </dsp:sp>
    <dsp:sp modelId="{002A4319-EA9E-49EF-A9C4-780B692C7466}">
      <dsp:nvSpPr>
        <dsp:cNvPr id="0" name=""/>
        <dsp:cNvSpPr/>
      </dsp:nvSpPr>
      <dsp:spPr>
        <a:xfrm>
          <a:off x="2539323" y="1824"/>
          <a:ext cx="2436131" cy="1601772"/>
        </a:xfrm>
        <a:prstGeom prst="roundRect">
          <a:avLst>
            <a:gd name="adj" fmla="val 10000"/>
          </a:avLst>
        </a:prstGeom>
        <a:solidFill>
          <a:srgbClr val="FFC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Distinction</a:t>
          </a:r>
        </a:p>
      </dsp:txBody>
      <dsp:txXfrm>
        <a:off x="2586237" y="48738"/>
        <a:ext cx="2342303" cy="1507944"/>
      </dsp:txXfrm>
    </dsp:sp>
    <dsp:sp modelId="{B6DE15F6-26BF-4FCA-A407-04FAAAC1E9B2}">
      <dsp:nvSpPr>
        <dsp:cNvPr id="0" name=""/>
        <dsp:cNvSpPr/>
      </dsp:nvSpPr>
      <dsp:spPr>
        <a:xfrm>
          <a:off x="5180090" y="1738146"/>
          <a:ext cx="2436131" cy="1601772"/>
        </a:xfrm>
        <a:prstGeom prst="roundRect">
          <a:avLst>
            <a:gd name="adj" fmla="val 10000"/>
          </a:avLst>
        </a:prstGeom>
        <a:solidFill>
          <a:srgbClr val="F15A3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latin typeface="Arial" panose="020B0604020202020204" pitchFamily="34" charset="0"/>
              <a:cs typeface="Arial" panose="020B0604020202020204" pitchFamily="34" charset="0"/>
            </a:rPr>
            <a:t>Peer Review</a:t>
          </a:r>
        </a:p>
      </dsp:txBody>
      <dsp:txXfrm>
        <a:off x="5227004" y="1785060"/>
        <a:ext cx="2342303" cy="1507944"/>
      </dsp:txXfrm>
    </dsp:sp>
    <dsp:sp modelId="{6D9FD347-2127-4FD7-8952-7168AFBEBE91}">
      <dsp:nvSpPr>
        <dsp:cNvPr id="0" name=""/>
        <dsp:cNvSpPr/>
      </dsp:nvSpPr>
      <dsp:spPr>
        <a:xfrm>
          <a:off x="5180090" y="1824"/>
          <a:ext cx="2436131" cy="1601772"/>
        </a:xfrm>
        <a:prstGeom prst="roundRect">
          <a:avLst>
            <a:gd name="adj" fmla="val 10000"/>
          </a:avLst>
        </a:prstGeom>
        <a:solidFill>
          <a:srgbClr val="F6957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Arial" panose="020B0604020202020204" pitchFamily="34" charset="0"/>
              <a:cs typeface="Arial" panose="020B0604020202020204" pitchFamily="34" charset="0"/>
            </a:rPr>
            <a:t>Certification</a:t>
          </a:r>
        </a:p>
      </dsp:txBody>
      <dsp:txXfrm>
        <a:off x="5227004" y="48738"/>
        <a:ext cx="2342303" cy="1507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9CC88-EE9A-46F9-AE66-EC84E1FC3BF3}">
      <dsp:nvSpPr>
        <dsp:cNvPr id="0" name=""/>
        <dsp:cNvSpPr/>
      </dsp:nvSpPr>
      <dsp:spPr>
        <a:xfrm>
          <a:off x="3394445" y="0"/>
          <a:ext cx="1854070" cy="1854352"/>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90001-6B7B-4147-BDFD-4B29FF74BD90}">
      <dsp:nvSpPr>
        <dsp:cNvPr id="0" name=""/>
        <dsp:cNvSpPr/>
      </dsp:nvSpPr>
      <dsp:spPr>
        <a:xfrm>
          <a:off x="3804256" y="669477"/>
          <a:ext cx="1030271" cy="51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CA" sz="2200" kern="1200"/>
            <a:t>Process</a:t>
          </a:r>
        </a:p>
      </dsp:txBody>
      <dsp:txXfrm>
        <a:off x="3804256" y="669477"/>
        <a:ext cx="1030271" cy="515012"/>
      </dsp:txXfrm>
    </dsp:sp>
    <dsp:sp modelId="{8BCAF918-A2EE-4A52-858D-B75CD962E9A4}">
      <dsp:nvSpPr>
        <dsp:cNvPr id="0" name=""/>
        <dsp:cNvSpPr/>
      </dsp:nvSpPr>
      <dsp:spPr>
        <a:xfrm>
          <a:off x="2879483" y="1065463"/>
          <a:ext cx="1854070" cy="1854352"/>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48481-1D00-4F61-A55A-6CF0760EF526}">
      <dsp:nvSpPr>
        <dsp:cNvPr id="0" name=""/>
        <dsp:cNvSpPr/>
      </dsp:nvSpPr>
      <dsp:spPr>
        <a:xfrm>
          <a:off x="3291383" y="1741104"/>
          <a:ext cx="1030271" cy="51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CA" sz="2200" kern="1200"/>
            <a:t>Tool</a:t>
          </a:r>
        </a:p>
      </dsp:txBody>
      <dsp:txXfrm>
        <a:off x="3291383" y="1741104"/>
        <a:ext cx="1030271" cy="515012"/>
      </dsp:txXfrm>
    </dsp:sp>
    <dsp:sp modelId="{C18D4F00-E686-40A9-89E0-3D75C6F69749}">
      <dsp:nvSpPr>
        <dsp:cNvPr id="0" name=""/>
        <dsp:cNvSpPr/>
      </dsp:nvSpPr>
      <dsp:spPr>
        <a:xfrm>
          <a:off x="3526406" y="2258427"/>
          <a:ext cx="1592933" cy="1593572"/>
        </a:xfrm>
        <a:prstGeom prst="blockArc">
          <a:avLst>
            <a:gd name="adj1" fmla="val 13500000"/>
            <a:gd name="adj2" fmla="val 10800000"/>
            <a:gd name="adj3" fmla="val 1274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576EF-D061-4AFB-842A-8460DAD641F9}">
      <dsp:nvSpPr>
        <dsp:cNvPr id="0" name=""/>
        <dsp:cNvSpPr/>
      </dsp:nvSpPr>
      <dsp:spPr>
        <a:xfrm>
          <a:off x="3806693" y="2814271"/>
          <a:ext cx="1030271" cy="51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CA" sz="2200" kern="1200"/>
            <a:t>Measure</a:t>
          </a:r>
        </a:p>
      </dsp:txBody>
      <dsp:txXfrm>
        <a:off x="3806693" y="2814271"/>
        <a:ext cx="1030271" cy="515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7EB68-C7CE-4D16-8B6F-C20644D92D71}">
      <dsp:nvSpPr>
        <dsp:cNvPr id="0" name=""/>
        <dsp:cNvSpPr/>
      </dsp:nvSpPr>
      <dsp:spPr>
        <a:xfrm>
          <a:off x="2964" y="0"/>
          <a:ext cx="2351960" cy="31313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n-CA" sz="2600" b="1" kern="1200"/>
            <a:t>Standards</a:t>
          </a:r>
        </a:p>
      </dsp:txBody>
      <dsp:txXfrm>
        <a:off x="2964" y="1189918"/>
        <a:ext cx="2351960" cy="1878818"/>
      </dsp:txXfrm>
    </dsp:sp>
    <dsp:sp modelId="{380DA000-D1AC-45A9-AEB5-F7D1A25707EE}">
      <dsp:nvSpPr>
        <dsp:cNvPr id="0" name=""/>
        <dsp:cNvSpPr/>
      </dsp:nvSpPr>
      <dsp:spPr>
        <a:xfrm>
          <a:off x="709240" y="313136"/>
          <a:ext cx="939409" cy="93940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3240" tIns="12700" rIns="73240" bIns="12700" numCol="1" spcCol="1270" anchor="ctr" anchorCtr="0">
          <a:noAutofit/>
        </a:bodyPr>
        <a:lstStyle/>
        <a:p>
          <a:pPr marL="0" lvl="0" indent="0" algn="ctr" defTabSz="2000250">
            <a:lnSpc>
              <a:spcPct val="90000"/>
            </a:lnSpc>
            <a:spcBef>
              <a:spcPct val="0"/>
            </a:spcBef>
            <a:spcAft>
              <a:spcPct val="35000"/>
            </a:spcAft>
            <a:buNone/>
          </a:pPr>
          <a:r>
            <a:rPr lang="en-CA" sz="4500" kern="1200"/>
            <a:t>1</a:t>
          </a:r>
        </a:p>
      </dsp:txBody>
      <dsp:txXfrm>
        <a:off x="846813" y="450709"/>
        <a:ext cx="664263" cy="664263"/>
      </dsp:txXfrm>
    </dsp:sp>
    <dsp:sp modelId="{01EA604B-53B6-45A2-8289-0C8B353BE952}">
      <dsp:nvSpPr>
        <dsp:cNvPr id="0" name=""/>
        <dsp:cNvSpPr/>
      </dsp:nvSpPr>
      <dsp:spPr>
        <a:xfrm>
          <a:off x="2964" y="3131292"/>
          <a:ext cx="2351960"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C2E2094-D628-48D7-A064-96B4B9234199}">
      <dsp:nvSpPr>
        <dsp:cNvPr id="0" name=""/>
        <dsp:cNvSpPr/>
      </dsp:nvSpPr>
      <dsp:spPr>
        <a:xfrm>
          <a:off x="2590121" y="0"/>
          <a:ext cx="2351960" cy="31313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n-CA" sz="2600" b="1" kern="1200"/>
            <a:t>Resources</a:t>
          </a:r>
        </a:p>
      </dsp:txBody>
      <dsp:txXfrm>
        <a:off x="2590121" y="1189918"/>
        <a:ext cx="2351960" cy="1878818"/>
      </dsp:txXfrm>
    </dsp:sp>
    <dsp:sp modelId="{500CC61E-B25F-4149-AF89-92E15D146BEE}">
      <dsp:nvSpPr>
        <dsp:cNvPr id="0" name=""/>
        <dsp:cNvSpPr/>
      </dsp:nvSpPr>
      <dsp:spPr>
        <a:xfrm>
          <a:off x="3296397" y="313136"/>
          <a:ext cx="939409" cy="93940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3240" tIns="12700" rIns="73240" bIns="12700" numCol="1" spcCol="1270" anchor="ctr" anchorCtr="0">
          <a:noAutofit/>
        </a:bodyPr>
        <a:lstStyle/>
        <a:p>
          <a:pPr marL="0" lvl="0" indent="0" algn="ctr" defTabSz="2000250">
            <a:lnSpc>
              <a:spcPct val="90000"/>
            </a:lnSpc>
            <a:spcBef>
              <a:spcPct val="0"/>
            </a:spcBef>
            <a:spcAft>
              <a:spcPct val="35000"/>
            </a:spcAft>
            <a:buNone/>
          </a:pPr>
          <a:r>
            <a:rPr lang="en-CA" sz="4500" kern="1200"/>
            <a:t>2</a:t>
          </a:r>
        </a:p>
      </dsp:txBody>
      <dsp:txXfrm>
        <a:off x="3433970" y="450709"/>
        <a:ext cx="664263" cy="664263"/>
      </dsp:txXfrm>
    </dsp:sp>
    <dsp:sp modelId="{8596E7A7-01D7-4FE4-A938-5885DA9B9B4D}">
      <dsp:nvSpPr>
        <dsp:cNvPr id="0" name=""/>
        <dsp:cNvSpPr/>
      </dsp:nvSpPr>
      <dsp:spPr>
        <a:xfrm>
          <a:off x="2590121" y="3131292"/>
          <a:ext cx="2351960"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5CDE004-2C08-40FA-99C9-4AB1D28497EA}">
      <dsp:nvSpPr>
        <dsp:cNvPr id="0" name=""/>
        <dsp:cNvSpPr/>
      </dsp:nvSpPr>
      <dsp:spPr>
        <a:xfrm>
          <a:off x="5177278" y="0"/>
          <a:ext cx="2351960" cy="31313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n-CA" sz="2600" b="1" kern="1200"/>
            <a:t>Instruments</a:t>
          </a:r>
        </a:p>
      </dsp:txBody>
      <dsp:txXfrm>
        <a:off x="5177278" y="1189918"/>
        <a:ext cx="2351960" cy="1878818"/>
      </dsp:txXfrm>
    </dsp:sp>
    <dsp:sp modelId="{E034109F-C0D4-455F-9353-520564954A38}">
      <dsp:nvSpPr>
        <dsp:cNvPr id="0" name=""/>
        <dsp:cNvSpPr/>
      </dsp:nvSpPr>
      <dsp:spPr>
        <a:xfrm>
          <a:off x="5883553" y="313136"/>
          <a:ext cx="939409" cy="93940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3240" tIns="12700" rIns="73240" bIns="12700" numCol="1" spcCol="1270" anchor="ctr" anchorCtr="0">
          <a:noAutofit/>
        </a:bodyPr>
        <a:lstStyle/>
        <a:p>
          <a:pPr marL="0" lvl="0" indent="0" algn="ctr" defTabSz="2000250">
            <a:lnSpc>
              <a:spcPct val="90000"/>
            </a:lnSpc>
            <a:spcBef>
              <a:spcPct val="0"/>
            </a:spcBef>
            <a:spcAft>
              <a:spcPct val="35000"/>
            </a:spcAft>
            <a:buNone/>
          </a:pPr>
          <a:r>
            <a:rPr lang="en-CA" sz="4500" kern="1200"/>
            <a:t>3</a:t>
          </a:r>
        </a:p>
      </dsp:txBody>
      <dsp:txXfrm>
        <a:off x="6021126" y="450709"/>
        <a:ext cx="664263" cy="664263"/>
      </dsp:txXfrm>
    </dsp:sp>
    <dsp:sp modelId="{E9F4F99F-1995-45AB-9BB2-72F6D8E7BF1B}">
      <dsp:nvSpPr>
        <dsp:cNvPr id="0" name=""/>
        <dsp:cNvSpPr/>
      </dsp:nvSpPr>
      <dsp:spPr>
        <a:xfrm>
          <a:off x="5177278" y="3131292"/>
          <a:ext cx="2351960"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43DEB18-3510-4C09-917F-30D97975E6F4}">
      <dsp:nvSpPr>
        <dsp:cNvPr id="0" name=""/>
        <dsp:cNvSpPr/>
      </dsp:nvSpPr>
      <dsp:spPr>
        <a:xfrm>
          <a:off x="7764434" y="0"/>
          <a:ext cx="2351960" cy="31313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3368" tIns="330200" rIns="183368" bIns="330200" numCol="1" spcCol="1270" anchor="t" anchorCtr="0">
          <a:noAutofit/>
        </a:bodyPr>
        <a:lstStyle/>
        <a:p>
          <a:pPr marL="0" lvl="0" indent="0" algn="l" defTabSz="1155700">
            <a:lnSpc>
              <a:spcPct val="90000"/>
            </a:lnSpc>
            <a:spcBef>
              <a:spcPct val="0"/>
            </a:spcBef>
            <a:spcAft>
              <a:spcPct val="35000"/>
            </a:spcAft>
            <a:buNone/>
          </a:pPr>
          <a:r>
            <a:rPr lang="en-CA" sz="2600" b="1" kern="1200"/>
            <a:t>Software</a:t>
          </a:r>
        </a:p>
      </dsp:txBody>
      <dsp:txXfrm>
        <a:off x="7764434" y="1189918"/>
        <a:ext cx="2351960" cy="1878818"/>
      </dsp:txXfrm>
    </dsp:sp>
    <dsp:sp modelId="{3978E25E-E98F-41AA-A15C-5CEFAE43EC08}">
      <dsp:nvSpPr>
        <dsp:cNvPr id="0" name=""/>
        <dsp:cNvSpPr/>
      </dsp:nvSpPr>
      <dsp:spPr>
        <a:xfrm>
          <a:off x="8470710" y="313136"/>
          <a:ext cx="939409" cy="93940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3240" tIns="12700" rIns="73240" bIns="12700" numCol="1" spcCol="1270" anchor="ctr" anchorCtr="0">
          <a:noAutofit/>
        </a:bodyPr>
        <a:lstStyle/>
        <a:p>
          <a:pPr marL="0" lvl="0" indent="0" algn="ctr" defTabSz="2000250">
            <a:lnSpc>
              <a:spcPct val="90000"/>
            </a:lnSpc>
            <a:spcBef>
              <a:spcPct val="0"/>
            </a:spcBef>
            <a:spcAft>
              <a:spcPct val="35000"/>
            </a:spcAft>
            <a:buNone/>
          </a:pPr>
          <a:r>
            <a:rPr lang="en-CA" sz="4500" kern="1200"/>
            <a:t>4</a:t>
          </a:r>
        </a:p>
      </dsp:txBody>
      <dsp:txXfrm>
        <a:off x="8608283" y="450709"/>
        <a:ext cx="664263" cy="664263"/>
      </dsp:txXfrm>
    </dsp:sp>
    <dsp:sp modelId="{D87C691C-6000-43D4-9984-7B6ABFE5799C}">
      <dsp:nvSpPr>
        <dsp:cNvPr id="0" name=""/>
        <dsp:cNvSpPr/>
      </dsp:nvSpPr>
      <dsp:spPr>
        <a:xfrm>
          <a:off x="7764434" y="3131292"/>
          <a:ext cx="2351960"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2319B-9B65-488D-8115-A94CB9147168}">
      <dsp:nvSpPr>
        <dsp:cNvPr id="0" name=""/>
        <dsp:cNvSpPr/>
      </dsp:nvSpPr>
      <dsp:spPr>
        <a:xfrm>
          <a:off x="905001" y="3558"/>
          <a:ext cx="2110203" cy="10551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CA" sz="3000" kern="1200"/>
            <a:t>Current</a:t>
          </a:r>
          <a:r>
            <a:rPr lang="en-CA" sz="2800" kern="1200"/>
            <a:t> </a:t>
          </a:r>
          <a:r>
            <a:rPr lang="en-CA" sz="3000" kern="1200"/>
            <a:t>Projects</a:t>
          </a:r>
        </a:p>
      </dsp:txBody>
      <dsp:txXfrm>
        <a:off x="935904" y="34461"/>
        <a:ext cx="2048397" cy="993295"/>
      </dsp:txXfrm>
    </dsp:sp>
    <dsp:sp modelId="{BC171505-BEC0-4417-8DD7-5525EEBAD58F}">
      <dsp:nvSpPr>
        <dsp:cNvPr id="0" name=""/>
        <dsp:cNvSpPr/>
      </dsp:nvSpPr>
      <dsp:spPr>
        <a:xfrm>
          <a:off x="1116022" y="1058660"/>
          <a:ext cx="133111" cy="791326"/>
        </a:xfrm>
        <a:custGeom>
          <a:avLst/>
          <a:gdLst/>
          <a:ahLst/>
          <a:cxnLst/>
          <a:rect l="0" t="0" r="0" b="0"/>
          <a:pathLst>
            <a:path>
              <a:moveTo>
                <a:pt x="0" y="0"/>
              </a:moveTo>
              <a:lnTo>
                <a:pt x="0" y="791326"/>
              </a:lnTo>
              <a:lnTo>
                <a:pt x="133111" y="79132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FE85BD-1581-4926-98F3-7251B177E7D5}">
      <dsp:nvSpPr>
        <dsp:cNvPr id="0" name=""/>
        <dsp:cNvSpPr/>
      </dsp:nvSpPr>
      <dsp:spPr>
        <a:xfrm>
          <a:off x="1249133" y="1322435"/>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EQual Canada</a:t>
          </a:r>
        </a:p>
      </dsp:txBody>
      <dsp:txXfrm>
        <a:off x="1280036" y="1353338"/>
        <a:ext cx="1626356" cy="993295"/>
      </dsp:txXfrm>
    </dsp:sp>
    <dsp:sp modelId="{2011DE94-1357-4FE9-A29F-B4AFC12BEECA}">
      <dsp:nvSpPr>
        <dsp:cNvPr id="0" name=""/>
        <dsp:cNvSpPr/>
      </dsp:nvSpPr>
      <dsp:spPr>
        <a:xfrm>
          <a:off x="1116022" y="1058660"/>
          <a:ext cx="211020" cy="2110203"/>
        </a:xfrm>
        <a:custGeom>
          <a:avLst/>
          <a:gdLst/>
          <a:ahLst/>
          <a:cxnLst/>
          <a:rect l="0" t="0" r="0" b="0"/>
          <a:pathLst>
            <a:path>
              <a:moveTo>
                <a:pt x="0" y="0"/>
              </a:moveTo>
              <a:lnTo>
                <a:pt x="0" y="2110203"/>
              </a:lnTo>
              <a:lnTo>
                <a:pt x="211020" y="211020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7DED0F-1B78-43E0-982D-677F624F3B85}">
      <dsp:nvSpPr>
        <dsp:cNvPr id="0" name=""/>
        <dsp:cNvSpPr/>
      </dsp:nvSpPr>
      <dsp:spPr>
        <a:xfrm>
          <a:off x="1327042" y="2641312"/>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3744272"/>
              <a:satOff val="5973"/>
              <a:lumOff val="32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MOPH Lebanon (Phase 6)</a:t>
          </a:r>
        </a:p>
      </dsp:txBody>
      <dsp:txXfrm>
        <a:off x="1357945" y="2672215"/>
        <a:ext cx="1626356" cy="993295"/>
      </dsp:txXfrm>
    </dsp:sp>
    <dsp:sp modelId="{57F5B3A5-84EB-4569-801F-65996EEAB607}">
      <dsp:nvSpPr>
        <dsp:cNvPr id="0" name=""/>
        <dsp:cNvSpPr/>
      </dsp:nvSpPr>
      <dsp:spPr>
        <a:xfrm>
          <a:off x="1116022" y="1058660"/>
          <a:ext cx="211020" cy="3429080"/>
        </a:xfrm>
        <a:custGeom>
          <a:avLst/>
          <a:gdLst/>
          <a:ahLst/>
          <a:cxnLst/>
          <a:rect l="0" t="0" r="0" b="0"/>
          <a:pathLst>
            <a:path>
              <a:moveTo>
                <a:pt x="0" y="0"/>
              </a:moveTo>
              <a:lnTo>
                <a:pt x="0" y="3429080"/>
              </a:lnTo>
              <a:lnTo>
                <a:pt x="211020" y="342908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E0573-EB54-4961-8815-7BE07CD76174}">
      <dsp:nvSpPr>
        <dsp:cNvPr id="0" name=""/>
        <dsp:cNvSpPr/>
      </dsp:nvSpPr>
      <dsp:spPr>
        <a:xfrm>
          <a:off x="1327042" y="3960189"/>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7488544"/>
              <a:satOff val="11946"/>
              <a:lumOff val="64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FNHA</a:t>
          </a:r>
        </a:p>
      </dsp:txBody>
      <dsp:txXfrm>
        <a:off x="1357945" y="3991092"/>
        <a:ext cx="1626356" cy="993295"/>
      </dsp:txXfrm>
    </dsp:sp>
    <dsp:sp modelId="{21E234FF-896C-4951-A087-62DE928DC154}">
      <dsp:nvSpPr>
        <dsp:cNvPr id="0" name=""/>
        <dsp:cNvSpPr/>
      </dsp:nvSpPr>
      <dsp:spPr>
        <a:xfrm>
          <a:off x="3542756" y="3558"/>
          <a:ext cx="2110203" cy="1055101"/>
        </a:xfrm>
        <a:prstGeom prst="roundRect">
          <a:avLst>
            <a:gd name="adj" fmla="val 10000"/>
          </a:avLst>
        </a:prstGeom>
        <a:solidFill>
          <a:schemeClr val="accent3">
            <a:hueOff val="-18721359"/>
            <a:satOff val="29866"/>
            <a:lumOff val="16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CA" sz="3600" kern="1200"/>
            <a:t>Pipeline</a:t>
          </a:r>
          <a:endParaRPr lang="en-CA" sz="3000" kern="1200"/>
        </a:p>
      </dsp:txBody>
      <dsp:txXfrm>
        <a:off x="3573659" y="34461"/>
        <a:ext cx="2048397" cy="993295"/>
      </dsp:txXfrm>
    </dsp:sp>
    <dsp:sp modelId="{E4419FFE-6296-4CF8-941A-518D6C4BD3F6}">
      <dsp:nvSpPr>
        <dsp:cNvPr id="0" name=""/>
        <dsp:cNvSpPr/>
      </dsp:nvSpPr>
      <dsp:spPr>
        <a:xfrm>
          <a:off x="3753776" y="1058660"/>
          <a:ext cx="211020" cy="791326"/>
        </a:xfrm>
        <a:custGeom>
          <a:avLst/>
          <a:gdLst/>
          <a:ahLst/>
          <a:cxnLst/>
          <a:rect l="0" t="0" r="0" b="0"/>
          <a:pathLst>
            <a:path>
              <a:moveTo>
                <a:pt x="0" y="0"/>
              </a:moveTo>
              <a:lnTo>
                <a:pt x="0" y="791326"/>
              </a:lnTo>
              <a:lnTo>
                <a:pt x="211020" y="79132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A31AB9-3560-4D27-9522-18700828C4C7}">
      <dsp:nvSpPr>
        <dsp:cNvPr id="0" name=""/>
        <dsp:cNvSpPr/>
      </dsp:nvSpPr>
      <dsp:spPr>
        <a:xfrm>
          <a:off x="3964797" y="1322435"/>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1232816"/>
              <a:satOff val="17920"/>
              <a:lumOff val="96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MOH Kuwait</a:t>
          </a:r>
        </a:p>
      </dsp:txBody>
      <dsp:txXfrm>
        <a:off x="3995700" y="1353338"/>
        <a:ext cx="1626356" cy="993295"/>
      </dsp:txXfrm>
    </dsp:sp>
    <dsp:sp modelId="{4E449CBC-FD03-4853-BE71-6A9B070CEC6E}">
      <dsp:nvSpPr>
        <dsp:cNvPr id="0" name=""/>
        <dsp:cNvSpPr/>
      </dsp:nvSpPr>
      <dsp:spPr>
        <a:xfrm>
          <a:off x="3753776" y="1058660"/>
          <a:ext cx="211020" cy="2110203"/>
        </a:xfrm>
        <a:custGeom>
          <a:avLst/>
          <a:gdLst/>
          <a:ahLst/>
          <a:cxnLst/>
          <a:rect l="0" t="0" r="0" b="0"/>
          <a:pathLst>
            <a:path>
              <a:moveTo>
                <a:pt x="0" y="0"/>
              </a:moveTo>
              <a:lnTo>
                <a:pt x="0" y="2110203"/>
              </a:lnTo>
              <a:lnTo>
                <a:pt x="211020" y="211020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71B98A-4914-493D-93E6-225D9193EAD3}">
      <dsp:nvSpPr>
        <dsp:cNvPr id="0" name=""/>
        <dsp:cNvSpPr/>
      </dsp:nvSpPr>
      <dsp:spPr>
        <a:xfrm>
          <a:off x="3964797" y="2641312"/>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4977087"/>
              <a:satOff val="23893"/>
              <a:lumOff val="128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MOPH Lebanon (Phase 7)</a:t>
          </a:r>
        </a:p>
      </dsp:txBody>
      <dsp:txXfrm>
        <a:off x="3995700" y="2672215"/>
        <a:ext cx="1626356" cy="993295"/>
      </dsp:txXfrm>
    </dsp:sp>
    <dsp:sp modelId="{818F7C69-7662-40C8-8FD9-1955CDE72439}">
      <dsp:nvSpPr>
        <dsp:cNvPr id="0" name=""/>
        <dsp:cNvSpPr/>
      </dsp:nvSpPr>
      <dsp:spPr>
        <a:xfrm>
          <a:off x="3753776" y="1058660"/>
          <a:ext cx="211020" cy="3429080"/>
        </a:xfrm>
        <a:custGeom>
          <a:avLst/>
          <a:gdLst/>
          <a:ahLst/>
          <a:cxnLst/>
          <a:rect l="0" t="0" r="0" b="0"/>
          <a:pathLst>
            <a:path>
              <a:moveTo>
                <a:pt x="0" y="0"/>
              </a:moveTo>
              <a:lnTo>
                <a:pt x="0" y="3429080"/>
              </a:lnTo>
              <a:lnTo>
                <a:pt x="211020" y="342908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A950C-B76F-40B4-A748-45E85C25C41F}">
      <dsp:nvSpPr>
        <dsp:cNvPr id="0" name=""/>
        <dsp:cNvSpPr/>
      </dsp:nvSpPr>
      <dsp:spPr>
        <a:xfrm>
          <a:off x="3964797" y="3960189"/>
          <a:ext cx="1688162" cy="1055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8721359"/>
              <a:satOff val="29866"/>
              <a:lumOff val="160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CA" sz="2200" kern="1200"/>
            <a:t>MOH Qatar</a:t>
          </a:r>
        </a:p>
      </dsp:txBody>
      <dsp:txXfrm>
        <a:off x="3995700" y="3991092"/>
        <a:ext cx="1626356" cy="993295"/>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9EAB3-8E92-1044-8573-C08F472A8E2F}" type="datetimeFigureOut">
              <a:rPr lang="en-US" smtClean="0"/>
              <a:t>9/19/2018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E5957-EE84-1044-9A5D-0260931724ED}" type="slidenum">
              <a:rPr lang="en-US" smtClean="0"/>
              <a:t>‹#›</a:t>
            </a:fld>
            <a:endParaRPr lang="en-US"/>
          </a:p>
        </p:txBody>
      </p:sp>
    </p:spTree>
    <p:extLst>
      <p:ext uri="{BB962C8B-B14F-4D97-AF65-F5344CB8AC3E}">
        <p14:creationId xmlns:p14="http://schemas.microsoft.com/office/powerpoint/2010/main" val="112022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1</a:t>
            </a:fld>
            <a:endParaRPr lang="en-US"/>
          </a:p>
        </p:txBody>
      </p:sp>
    </p:spTree>
    <p:extLst>
      <p:ext uri="{BB962C8B-B14F-4D97-AF65-F5344CB8AC3E}">
        <p14:creationId xmlns:p14="http://schemas.microsoft.com/office/powerpoint/2010/main" val="1075611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23</a:t>
            </a:fld>
            <a:endParaRPr lang="en-US"/>
          </a:p>
        </p:txBody>
      </p:sp>
    </p:spTree>
    <p:extLst>
      <p:ext uri="{BB962C8B-B14F-4D97-AF65-F5344CB8AC3E}">
        <p14:creationId xmlns:p14="http://schemas.microsoft.com/office/powerpoint/2010/main" val="15167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25</a:t>
            </a:fld>
            <a:endParaRPr lang="en-US"/>
          </a:p>
        </p:txBody>
      </p:sp>
    </p:spTree>
    <p:extLst>
      <p:ext uri="{BB962C8B-B14F-4D97-AF65-F5344CB8AC3E}">
        <p14:creationId xmlns:p14="http://schemas.microsoft.com/office/powerpoint/2010/main" val="10756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27</a:t>
            </a:fld>
            <a:endParaRPr lang="en-US"/>
          </a:p>
        </p:txBody>
      </p:sp>
    </p:spTree>
    <p:extLst>
      <p:ext uri="{BB962C8B-B14F-4D97-AF65-F5344CB8AC3E}">
        <p14:creationId xmlns:p14="http://schemas.microsoft.com/office/powerpoint/2010/main" val="515060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Char char="•"/>
            </a:pPr>
            <a:r>
              <a:rPr lang="en-US"/>
              <a:t>Assessment Manuals will be developed for specific sectors (LTC, Homecare, Hospital, Hospital-Mental </a:t>
            </a:r>
            <a:r>
              <a:rPr lang="en-US" err="1"/>
              <a:t>etc</a:t>
            </a:r>
            <a:r>
              <a:rPr lang="en-US"/>
              <a:t>)</a:t>
            </a:r>
          </a:p>
          <a:p>
            <a:pPr marL="914400" lvl="1" indent="-457200">
              <a:buChar char="•"/>
            </a:pPr>
            <a:r>
              <a:rPr lang="en-US"/>
              <a:t>Assessment Manuals will be developed for recognition programs as necessary (i.e. SSF)</a:t>
            </a:r>
          </a:p>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33</a:t>
            </a:fld>
            <a:endParaRPr lang="en-US"/>
          </a:p>
        </p:txBody>
      </p:sp>
    </p:spTree>
    <p:extLst>
      <p:ext uri="{BB962C8B-B14F-4D97-AF65-F5344CB8AC3E}">
        <p14:creationId xmlns:p14="http://schemas.microsoft.com/office/powerpoint/2010/main" val="177339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Char char="•"/>
            </a:pPr>
            <a:r>
              <a:rPr lang="en-US"/>
              <a:t>Assessment Manuals will be developed for specific sectors (LTC, Homecare, Hospital, Hospital-Mental </a:t>
            </a:r>
            <a:r>
              <a:rPr lang="en-US" err="1"/>
              <a:t>etc</a:t>
            </a:r>
            <a:r>
              <a:rPr lang="en-US"/>
              <a:t>)</a:t>
            </a:r>
          </a:p>
          <a:p>
            <a:pPr marL="914400" lvl="1" indent="-457200">
              <a:buChar char="•"/>
            </a:pPr>
            <a:r>
              <a:rPr lang="en-US"/>
              <a:t>Assessment Manuals will be developed for recognition programs as necessary (i.e. SSF)</a:t>
            </a:r>
          </a:p>
        </p:txBody>
      </p:sp>
      <p:sp>
        <p:nvSpPr>
          <p:cNvPr id="4" name="Slide Number Placeholder 3"/>
          <p:cNvSpPr>
            <a:spLocks noGrp="1"/>
          </p:cNvSpPr>
          <p:nvPr>
            <p:ph type="sldNum" sz="quarter" idx="10"/>
          </p:nvPr>
        </p:nvSpPr>
        <p:spPr/>
        <p:txBody>
          <a:bodyPr/>
          <a:lstStyle/>
          <a:p>
            <a:fld id="{31F5B431-93A8-124F-AFC5-A7E9844DD639}" type="slidenum">
              <a:rPr lang="en-US" smtClean="0"/>
              <a:t>34</a:t>
            </a:fld>
            <a:endParaRPr lang="en-US"/>
          </a:p>
        </p:txBody>
      </p:sp>
    </p:spTree>
    <p:extLst>
      <p:ext uri="{BB962C8B-B14F-4D97-AF65-F5344CB8AC3E}">
        <p14:creationId xmlns:p14="http://schemas.microsoft.com/office/powerpoint/2010/main" val="347565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shows the different standards that are used to develop the Acute Care Manual</a:t>
            </a:r>
          </a:p>
        </p:txBody>
      </p:sp>
      <p:sp>
        <p:nvSpPr>
          <p:cNvPr id="4" name="Slide Number Placeholder 3"/>
          <p:cNvSpPr>
            <a:spLocks noGrp="1"/>
          </p:cNvSpPr>
          <p:nvPr>
            <p:ph type="sldNum" sz="quarter" idx="10"/>
          </p:nvPr>
        </p:nvSpPr>
        <p:spPr/>
        <p:txBody>
          <a:bodyPr/>
          <a:lstStyle/>
          <a:p>
            <a:fld id="{CEAE5957-EE84-1044-9A5D-0260931724ED}" type="slidenum">
              <a:rPr lang="en-US" smtClean="0"/>
              <a:t>37</a:t>
            </a:fld>
            <a:endParaRPr lang="en-US"/>
          </a:p>
        </p:txBody>
      </p:sp>
    </p:spTree>
    <p:extLst>
      <p:ext uri="{BB962C8B-B14F-4D97-AF65-F5344CB8AC3E}">
        <p14:creationId xmlns:p14="http://schemas.microsoft.com/office/powerpoint/2010/main" val="1011749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Shows the tagging</a:t>
            </a:r>
          </a:p>
        </p:txBody>
      </p:sp>
      <p:sp>
        <p:nvSpPr>
          <p:cNvPr id="4" name="Slide Number Placeholder 3"/>
          <p:cNvSpPr>
            <a:spLocks noGrp="1"/>
          </p:cNvSpPr>
          <p:nvPr>
            <p:ph type="sldNum" sz="quarter" idx="10"/>
          </p:nvPr>
        </p:nvSpPr>
        <p:spPr/>
        <p:txBody>
          <a:bodyPr/>
          <a:lstStyle/>
          <a:p>
            <a:fld id="{CEAE5957-EE84-1044-9A5D-0260931724ED}" type="slidenum">
              <a:rPr lang="en-US" smtClean="0"/>
              <a:t>38</a:t>
            </a:fld>
            <a:endParaRPr lang="en-US"/>
          </a:p>
        </p:txBody>
      </p:sp>
    </p:spTree>
    <p:extLst>
      <p:ext uri="{BB962C8B-B14F-4D97-AF65-F5344CB8AC3E}">
        <p14:creationId xmlns:p14="http://schemas.microsoft.com/office/powerpoint/2010/main" val="3521415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41</a:t>
            </a:fld>
            <a:endParaRPr lang="en-US"/>
          </a:p>
        </p:txBody>
      </p:sp>
    </p:spTree>
    <p:extLst>
      <p:ext uri="{BB962C8B-B14F-4D97-AF65-F5344CB8AC3E}">
        <p14:creationId xmlns:p14="http://schemas.microsoft.com/office/powerpoint/2010/main" val="24232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44</a:t>
            </a:fld>
            <a:endParaRPr lang="en-US"/>
          </a:p>
        </p:txBody>
      </p:sp>
    </p:spTree>
    <p:extLst>
      <p:ext uri="{BB962C8B-B14F-4D97-AF65-F5344CB8AC3E}">
        <p14:creationId xmlns:p14="http://schemas.microsoft.com/office/powerpoint/2010/main" val="3389262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45</a:t>
            </a:fld>
            <a:endParaRPr lang="en-US"/>
          </a:p>
        </p:txBody>
      </p:sp>
    </p:spTree>
    <p:extLst>
      <p:ext uri="{BB962C8B-B14F-4D97-AF65-F5344CB8AC3E}">
        <p14:creationId xmlns:p14="http://schemas.microsoft.com/office/powerpoint/2010/main" val="332879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4</a:t>
            </a:fld>
            <a:endParaRPr lang="en-US"/>
          </a:p>
        </p:txBody>
      </p:sp>
    </p:spTree>
    <p:extLst>
      <p:ext uri="{BB962C8B-B14F-4D97-AF65-F5344CB8AC3E}">
        <p14:creationId xmlns:p14="http://schemas.microsoft.com/office/powerpoint/2010/main" val="1322075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Accreditation Primer is the ﬁrst step in the accreditation journey for a new client. We work together to establish the supports, structures, and processes necessary for accreditation, with a particular focus on fundamental elements of quality and safety.</a:t>
            </a:r>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48</a:t>
            </a:fld>
            <a:endParaRPr lang="en-US"/>
          </a:p>
        </p:txBody>
      </p:sp>
    </p:spTree>
    <p:extLst>
      <p:ext uri="{BB962C8B-B14F-4D97-AF65-F5344CB8AC3E}">
        <p14:creationId xmlns:p14="http://schemas.microsoft.com/office/powerpoint/2010/main" val="84962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51</a:t>
            </a:fld>
            <a:endParaRPr lang="en-US"/>
          </a:p>
        </p:txBody>
      </p:sp>
    </p:spTree>
    <p:extLst>
      <p:ext uri="{BB962C8B-B14F-4D97-AF65-F5344CB8AC3E}">
        <p14:creationId xmlns:p14="http://schemas.microsoft.com/office/powerpoint/2010/main" val="10510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52</a:t>
            </a:fld>
            <a:endParaRPr lang="en-US"/>
          </a:p>
        </p:txBody>
      </p:sp>
    </p:spTree>
    <p:extLst>
      <p:ext uri="{BB962C8B-B14F-4D97-AF65-F5344CB8AC3E}">
        <p14:creationId xmlns:p14="http://schemas.microsoft.com/office/powerpoint/2010/main" val="339042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53</a:t>
            </a:fld>
            <a:endParaRPr lang="en-US"/>
          </a:p>
        </p:txBody>
      </p:sp>
    </p:spTree>
    <p:extLst>
      <p:ext uri="{BB962C8B-B14F-4D97-AF65-F5344CB8AC3E}">
        <p14:creationId xmlns:p14="http://schemas.microsoft.com/office/powerpoint/2010/main" val="2909527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141EC7D-4D19-4623-ADFF-632B85897A13}"/>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64683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55</a:t>
            </a:fld>
            <a:endParaRPr lang="en-US"/>
          </a:p>
        </p:txBody>
      </p:sp>
    </p:spTree>
    <p:extLst>
      <p:ext uri="{BB962C8B-B14F-4D97-AF65-F5344CB8AC3E}">
        <p14:creationId xmlns:p14="http://schemas.microsoft.com/office/powerpoint/2010/main" val="2398568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56</a:t>
            </a:fld>
            <a:endParaRPr lang="en-US"/>
          </a:p>
        </p:txBody>
      </p:sp>
    </p:spTree>
    <p:extLst>
      <p:ext uri="{BB962C8B-B14F-4D97-AF65-F5344CB8AC3E}">
        <p14:creationId xmlns:p14="http://schemas.microsoft.com/office/powerpoint/2010/main" val="492862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for less</a:t>
            </a:r>
            <a:r>
              <a:rPr lang="en-US" baseline="0"/>
              <a:t> text-heavy information.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58</a:t>
            </a:fld>
            <a:endParaRPr lang="en-US"/>
          </a:p>
        </p:txBody>
      </p:sp>
    </p:spTree>
    <p:extLst>
      <p:ext uri="{BB962C8B-B14F-4D97-AF65-F5344CB8AC3E}">
        <p14:creationId xmlns:p14="http://schemas.microsoft.com/office/powerpoint/2010/main" val="3170893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a:t>
            </a:r>
            <a:r>
              <a:rPr lang="en-US" baseline="0"/>
              <a:t> a one-column text slide. Use this slide for text-heavy sections of the presentation.</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59</a:t>
            </a:fld>
            <a:endParaRPr lang="en-US"/>
          </a:p>
        </p:txBody>
      </p:sp>
    </p:spTree>
    <p:extLst>
      <p:ext uri="{BB962C8B-B14F-4D97-AF65-F5344CB8AC3E}">
        <p14:creationId xmlns:p14="http://schemas.microsoft.com/office/powerpoint/2010/main" val="160688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60</a:t>
            </a:fld>
            <a:endParaRPr lang="en-US"/>
          </a:p>
        </p:txBody>
      </p:sp>
    </p:spTree>
    <p:extLst>
      <p:ext uri="{BB962C8B-B14F-4D97-AF65-F5344CB8AC3E}">
        <p14:creationId xmlns:p14="http://schemas.microsoft.com/office/powerpoint/2010/main" val="428131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Linkage of personal objectives to strategic initiatives. Initiatives are linked to KPIs (slide 20)</a:t>
            </a:r>
          </a:p>
        </p:txBody>
      </p:sp>
      <p:sp>
        <p:nvSpPr>
          <p:cNvPr id="4" name="Slide Number Placeholder 3"/>
          <p:cNvSpPr>
            <a:spLocks noGrp="1"/>
          </p:cNvSpPr>
          <p:nvPr>
            <p:ph type="sldNum" sz="quarter" idx="10"/>
          </p:nvPr>
        </p:nvSpPr>
        <p:spPr/>
        <p:txBody>
          <a:bodyPr/>
          <a:lstStyle/>
          <a:p>
            <a:fld id="{CEAE5957-EE84-1044-9A5D-0260931724ED}" type="slidenum">
              <a:rPr lang="en-US" smtClean="0"/>
              <a:t>9</a:t>
            </a:fld>
            <a:endParaRPr lang="en-US"/>
          </a:p>
        </p:txBody>
      </p:sp>
    </p:spTree>
    <p:extLst>
      <p:ext uri="{BB962C8B-B14F-4D97-AF65-F5344CB8AC3E}">
        <p14:creationId xmlns:p14="http://schemas.microsoft.com/office/powerpoint/2010/main" val="2946585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a:t>
            </a:r>
            <a:r>
              <a:rPr lang="en-US" baseline="0"/>
              <a:t> a one-column text slide. Use this slide for text-heavy sections of the presentation.</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61</a:t>
            </a:fld>
            <a:endParaRPr lang="en-US"/>
          </a:p>
        </p:txBody>
      </p:sp>
    </p:spTree>
    <p:extLst>
      <p:ext uri="{BB962C8B-B14F-4D97-AF65-F5344CB8AC3E}">
        <p14:creationId xmlns:p14="http://schemas.microsoft.com/office/powerpoint/2010/main" val="1396862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a:t>
            </a:r>
            <a:r>
              <a:rPr lang="en-US" baseline="0"/>
              <a:t> a one-column text slide. Use this slide for text-heavy sections of the presentation.</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62</a:t>
            </a:fld>
            <a:endParaRPr lang="en-US"/>
          </a:p>
        </p:txBody>
      </p:sp>
    </p:spTree>
    <p:extLst>
      <p:ext uri="{BB962C8B-B14F-4D97-AF65-F5344CB8AC3E}">
        <p14:creationId xmlns:p14="http://schemas.microsoft.com/office/powerpoint/2010/main" val="2602420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64</a:t>
            </a:fld>
            <a:endParaRPr lang="en-US"/>
          </a:p>
        </p:txBody>
      </p:sp>
    </p:spTree>
    <p:extLst>
      <p:ext uri="{BB962C8B-B14F-4D97-AF65-F5344CB8AC3E}">
        <p14:creationId xmlns:p14="http://schemas.microsoft.com/office/powerpoint/2010/main" val="251180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Shows the tagging</a:t>
            </a:r>
            <a:r>
              <a:rPr lang="en-CA">
                <a:cs typeface="Calibri"/>
              </a:rPr>
              <a:t>. Core Porgram</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65</a:t>
            </a:fld>
            <a:endParaRPr lang="en-US"/>
          </a:p>
        </p:txBody>
      </p:sp>
    </p:spTree>
    <p:extLst>
      <p:ext uri="{BB962C8B-B14F-4D97-AF65-F5344CB8AC3E}">
        <p14:creationId xmlns:p14="http://schemas.microsoft.com/office/powerpoint/2010/main" val="2212922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Shows the tagging</a:t>
            </a:r>
          </a:p>
        </p:txBody>
      </p:sp>
      <p:sp>
        <p:nvSpPr>
          <p:cNvPr id="4" name="Slide Number Placeholder 3"/>
          <p:cNvSpPr>
            <a:spLocks noGrp="1"/>
          </p:cNvSpPr>
          <p:nvPr>
            <p:ph type="sldNum" sz="quarter" idx="10"/>
          </p:nvPr>
        </p:nvSpPr>
        <p:spPr/>
        <p:txBody>
          <a:bodyPr/>
          <a:lstStyle/>
          <a:p>
            <a:fld id="{CEAE5957-EE84-1044-9A5D-0260931724ED}" type="slidenum">
              <a:rPr lang="en-US" smtClean="0"/>
              <a:t>67</a:t>
            </a:fld>
            <a:endParaRPr lang="en-US"/>
          </a:p>
        </p:txBody>
      </p:sp>
    </p:spTree>
    <p:extLst>
      <p:ext uri="{BB962C8B-B14F-4D97-AF65-F5344CB8AC3E}">
        <p14:creationId xmlns:p14="http://schemas.microsoft.com/office/powerpoint/2010/main" val="2676219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Shows the tagging</a:t>
            </a:r>
          </a:p>
        </p:txBody>
      </p:sp>
      <p:sp>
        <p:nvSpPr>
          <p:cNvPr id="4" name="Slide Number Placeholder 3"/>
          <p:cNvSpPr>
            <a:spLocks noGrp="1"/>
          </p:cNvSpPr>
          <p:nvPr>
            <p:ph type="sldNum" sz="quarter" idx="10"/>
          </p:nvPr>
        </p:nvSpPr>
        <p:spPr/>
        <p:txBody>
          <a:bodyPr/>
          <a:lstStyle/>
          <a:p>
            <a:fld id="{CEAE5957-EE84-1044-9A5D-0260931724ED}" type="slidenum">
              <a:rPr lang="en-US" smtClean="0"/>
              <a:t>69</a:t>
            </a:fld>
            <a:endParaRPr lang="en-US"/>
          </a:p>
        </p:txBody>
      </p:sp>
    </p:spTree>
    <p:extLst>
      <p:ext uri="{BB962C8B-B14F-4D97-AF65-F5344CB8AC3E}">
        <p14:creationId xmlns:p14="http://schemas.microsoft.com/office/powerpoint/2010/main" val="2948845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Shows the tagging</a:t>
            </a:r>
          </a:p>
        </p:txBody>
      </p:sp>
      <p:sp>
        <p:nvSpPr>
          <p:cNvPr id="4" name="Slide Number Placeholder 3"/>
          <p:cNvSpPr>
            <a:spLocks noGrp="1"/>
          </p:cNvSpPr>
          <p:nvPr>
            <p:ph type="sldNum" sz="quarter" idx="10"/>
          </p:nvPr>
        </p:nvSpPr>
        <p:spPr/>
        <p:txBody>
          <a:bodyPr/>
          <a:lstStyle/>
          <a:p>
            <a:fld id="{CEAE5957-EE84-1044-9A5D-0260931724ED}" type="slidenum">
              <a:rPr lang="en-US" smtClean="0"/>
              <a:t>70</a:t>
            </a:fld>
            <a:endParaRPr lang="en-US"/>
          </a:p>
        </p:txBody>
      </p:sp>
    </p:spTree>
    <p:extLst>
      <p:ext uri="{BB962C8B-B14F-4D97-AF65-F5344CB8AC3E}">
        <p14:creationId xmlns:p14="http://schemas.microsoft.com/office/powerpoint/2010/main" val="1108919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72</a:t>
            </a:fld>
            <a:endParaRPr lang="en-US"/>
          </a:p>
        </p:txBody>
      </p:sp>
    </p:spTree>
    <p:extLst>
      <p:ext uri="{BB962C8B-B14F-4D97-AF65-F5344CB8AC3E}">
        <p14:creationId xmlns:p14="http://schemas.microsoft.com/office/powerpoint/2010/main" val="975949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73</a:t>
            </a:fld>
            <a:endParaRPr lang="en-US"/>
          </a:p>
        </p:txBody>
      </p:sp>
    </p:spTree>
    <p:extLst>
      <p:ext uri="{BB962C8B-B14F-4D97-AF65-F5344CB8AC3E}">
        <p14:creationId xmlns:p14="http://schemas.microsoft.com/office/powerpoint/2010/main" val="394638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two-column text slide. </a:t>
            </a:r>
            <a:r>
              <a:rPr lang="en-US" baseline="0"/>
              <a:t>Use this slide for text-heavy sections of the presentation that have several points.</a:t>
            </a:r>
          </a:p>
          <a:p>
            <a:endParaRPr lang="en-US" baseline="0"/>
          </a:p>
          <a:p>
            <a:r>
              <a:rPr lang="en-US" baseline="0"/>
              <a:t>Using both the one- and two-column texts slides adds variety and interest to your presentation.</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74</a:t>
            </a:fld>
            <a:endParaRPr lang="en-US"/>
          </a:p>
        </p:txBody>
      </p:sp>
    </p:spTree>
    <p:extLst>
      <p:ext uri="{BB962C8B-B14F-4D97-AF65-F5344CB8AC3E}">
        <p14:creationId xmlns:p14="http://schemas.microsoft.com/office/powerpoint/2010/main" val="4056356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a:t>
            </a:r>
            <a:r>
              <a:rPr lang="en-US" baseline="0"/>
              <a:t> red section title slide. Use this slide between different topics.</a:t>
            </a:r>
            <a:endParaRPr lang="en-US"/>
          </a:p>
        </p:txBody>
      </p:sp>
      <p:sp>
        <p:nvSpPr>
          <p:cNvPr id="4" name="Slide Number Placeholder 3"/>
          <p:cNvSpPr>
            <a:spLocks noGrp="1"/>
          </p:cNvSpPr>
          <p:nvPr>
            <p:ph type="sldNum" sz="quarter" idx="10"/>
          </p:nvPr>
        </p:nvSpPr>
        <p:spPr/>
        <p:txBody>
          <a:bodyPr/>
          <a:lstStyle/>
          <a:p>
            <a:fld id="{CEAE5957-EE84-1044-9A5D-0260931724ED}" type="slidenum">
              <a:rPr lang="en-US" smtClean="0"/>
              <a:t>12</a:t>
            </a:fld>
            <a:endParaRPr lang="en-US"/>
          </a:p>
        </p:txBody>
      </p:sp>
    </p:spTree>
    <p:extLst>
      <p:ext uri="{BB962C8B-B14F-4D97-AF65-F5344CB8AC3E}">
        <p14:creationId xmlns:p14="http://schemas.microsoft.com/office/powerpoint/2010/main" val="18608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18</a:t>
            </a:fld>
            <a:endParaRPr lang="en-US"/>
          </a:p>
        </p:txBody>
      </p:sp>
    </p:spTree>
    <p:extLst>
      <p:ext uri="{BB962C8B-B14F-4D97-AF65-F5344CB8AC3E}">
        <p14:creationId xmlns:p14="http://schemas.microsoft.com/office/powerpoint/2010/main" val="177547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19</a:t>
            </a:fld>
            <a:endParaRPr lang="en-US"/>
          </a:p>
        </p:txBody>
      </p:sp>
    </p:spTree>
    <p:extLst>
      <p:ext uri="{BB962C8B-B14F-4D97-AF65-F5344CB8AC3E}">
        <p14:creationId xmlns:p14="http://schemas.microsoft.com/office/powerpoint/2010/main" val="3055763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F5B431-93A8-124F-AFC5-A7E9844DD639}" type="slidenum">
              <a:rPr lang="en-US" smtClean="0"/>
              <a:t>20</a:t>
            </a:fld>
            <a:endParaRPr lang="en-US"/>
          </a:p>
        </p:txBody>
      </p:sp>
    </p:spTree>
    <p:extLst>
      <p:ext uri="{BB962C8B-B14F-4D97-AF65-F5344CB8AC3E}">
        <p14:creationId xmlns:p14="http://schemas.microsoft.com/office/powerpoint/2010/main" val="247642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F5B431-93A8-124F-AFC5-A7E9844DD639}" type="slidenum">
              <a:rPr lang="en-US" smtClean="0"/>
              <a:t>21</a:t>
            </a:fld>
            <a:endParaRPr lang="en-US"/>
          </a:p>
        </p:txBody>
      </p:sp>
    </p:spTree>
    <p:extLst>
      <p:ext uri="{BB962C8B-B14F-4D97-AF65-F5344CB8AC3E}">
        <p14:creationId xmlns:p14="http://schemas.microsoft.com/office/powerpoint/2010/main" val="182356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EAE5957-EE84-1044-9A5D-0260931724ED}" type="slidenum">
              <a:rPr lang="en-US" smtClean="0"/>
              <a:t>22</a:t>
            </a:fld>
            <a:endParaRPr lang="en-US"/>
          </a:p>
        </p:txBody>
      </p:sp>
    </p:spTree>
    <p:extLst>
      <p:ext uri="{BB962C8B-B14F-4D97-AF65-F5344CB8AC3E}">
        <p14:creationId xmlns:p14="http://schemas.microsoft.com/office/powerpoint/2010/main" val="3886065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facebook.com/sesnetworks" TargetMode="External"/><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hyperlink" Target="https://www.instagram.com/ses_satellites/" TargetMode="External"/><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hyperlink" Target="https://twitter.com/SES_Networks" TargetMode="Externa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hyperlink" Target="http://www.youtube.com/SESVideoChannel" TargetMode="External"/><Relationship Id="rId4" Type="http://schemas.openxmlformats.org/officeDocument/2006/relationships/hyperlink" Target="https://www.linkedin.com/company/ses-networks" TargetMode="External"/><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579095"/>
          </a:xfrm>
          <a:prstGeom prst="rect">
            <a:avLst/>
          </a:prstGeom>
        </p:spPr>
        <p:txBody>
          <a:bodyPr anchor="b">
            <a:normAutofit/>
          </a:bodyPr>
          <a:lstStyle>
            <a:lvl1pPr>
              <a:defRPr lang="en-US" sz="3400" b="1" dirty="0">
                <a:solidFill>
                  <a:schemeClr val="tx1"/>
                </a:solidFill>
              </a:defRPr>
            </a:lvl1pPr>
          </a:lstStyle>
          <a:p>
            <a:r>
              <a:rPr lang="en-US"/>
              <a:t>Click to edit Master title style</a:t>
            </a:r>
          </a:p>
        </p:txBody>
      </p:sp>
      <p:sp>
        <p:nvSpPr>
          <p:cNvPr id="16"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17"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21" name="Text Placeholder 20"/>
          <p:cNvSpPr>
            <a:spLocks noGrp="1"/>
          </p:cNvSpPr>
          <p:nvPr>
            <p:ph type="body" sz="quarter" idx="13" hasCustomPrompt="1"/>
          </p:nvPr>
        </p:nvSpPr>
        <p:spPr>
          <a:xfrm>
            <a:off x="838200" y="1079157"/>
            <a:ext cx="10515599" cy="440124"/>
          </a:xfrm>
          <a:prstGeom prst="rect">
            <a:avLst/>
          </a:prstGeom>
        </p:spPr>
        <p:txBody>
          <a:bodyPr>
            <a:normAutofit/>
          </a:bodyPr>
          <a:lstStyle>
            <a:lvl1pPr marL="0" indent="0">
              <a:buNone/>
              <a:defRPr sz="2000" baseline="0">
                <a:solidFill>
                  <a:schemeClr val="accent1"/>
                </a:solidFill>
              </a:defRPr>
            </a:lvl1pPr>
          </a:lstStyle>
          <a:p>
            <a:pPr lvl="0"/>
            <a:r>
              <a:rPr lang="en-US"/>
              <a:t>Click to add subtitle</a:t>
            </a:r>
          </a:p>
        </p:txBody>
      </p:sp>
      <p:sp>
        <p:nvSpPr>
          <p:cNvPr id="23" name="Text Placeholder 22"/>
          <p:cNvSpPr>
            <a:spLocks noGrp="1"/>
          </p:cNvSpPr>
          <p:nvPr>
            <p:ph type="body" sz="quarter" idx="14"/>
          </p:nvPr>
        </p:nvSpPr>
        <p:spPr>
          <a:xfrm>
            <a:off x="838200" y="1803400"/>
            <a:ext cx="10515600" cy="4021138"/>
          </a:xfrm>
          <a:prstGeom prst="rect">
            <a:avLst/>
          </a:prstGeom>
        </p:spPr>
        <p:txBody>
          <a:bodyPr/>
          <a:lstStyle>
            <a:lvl1pPr>
              <a:buClr>
                <a:schemeClr val="accent1"/>
              </a:buClr>
              <a:defRPr sz="2000"/>
            </a:lvl1pPr>
            <a:lvl2pPr marL="400050" indent="-171450" defTabSz="365760">
              <a:tabLst/>
              <a:defRPr sz="1800"/>
            </a:lvl2pPr>
            <a:lvl3pPr marL="573088" indent="-173038">
              <a:buFont typeface=".AppleSystemUIFont" charset="-120"/>
              <a:buChar char="-"/>
              <a:tabLst/>
              <a:defRPr sz="1400"/>
            </a:lvl3pPr>
          </a:lstStyle>
          <a:p>
            <a:pPr lvl="0"/>
            <a:r>
              <a:rPr lang="en-US"/>
              <a:t>Click to edit Master text styles</a:t>
            </a:r>
          </a:p>
          <a:p>
            <a:pPr lvl="1"/>
            <a:r>
              <a:rPr lang="en-US"/>
              <a:t>Second level</a:t>
            </a:r>
          </a:p>
          <a:p>
            <a:pPr lvl="2"/>
            <a:r>
              <a:rPr lang="en-US"/>
              <a:t>Third level</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Tree>
    <p:extLst>
      <p:ext uri="{BB962C8B-B14F-4D97-AF65-F5344CB8AC3E}">
        <p14:creationId xmlns:p14="http://schemas.microsoft.com/office/powerpoint/2010/main" val="138220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 Drk Red">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8A1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alphaModFix amt="44000"/>
            <a:extLst>
              <a:ext uri="{28A0092B-C50C-407E-A947-70E740481C1C}">
                <a14:useLocalDpi xmlns:a14="http://schemas.microsoft.com/office/drawing/2010/main" val="0"/>
              </a:ext>
            </a:extLst>
          </a:blip>
          <a:stretch>
            <a:fillRect/>
          </a:stretch>
        </p:blipFill>
        <p:spPr>
          <a:xfrm>
            <a:off x="0" y="1715"/>
            <a:ext cx="12192000" cy="6856285"/>
          </a:xfrm>
          <a:prstGeom prst="rect">
            <a:avLst/>
          </a:prstGeom>
          <a:noFill/>
          <a:ln>
            <a:noFill/>
          </a:ln>
        </p:spPr>
      </p:pic>
      <p:sp>
        <p:nvSpPr>
          <p:cNvPr id="12" name="Freeform 11"/>
          <p:cNvSpPr/>
          <p:nvPr userDrawn="1"/>
        </p:nvSpPr>
        <p:spPr>
          <a:xfrm rot="10800000" flipH="1">
            <a:off x="6450228" y="0"/>
            <a:ext cx="5741772" cy="6883159"/>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58" h="1746477">
                <a:moveTo>
                  <a:pt x="55" y="2746"/>
                </a:moveTo>
                <a:lnTo>
                  <a:pt x="1828058" y="0"/>
                </a:lnTo>
                <a:lnTo>
                  <a:pt x="1828058" y="1746477"/>
                </a:lnTo>
                <a:cubicBezTo>
                  <a:pt x="1812380" y="1596758"/>
                  <a:pt x="1834739" y="1477353"/>
                  <a:pt x="1604268" y="1252743"/>
                </a:cubicBezTo>
                <a:cubicBezTo>
                  <a:pt x="1373797" y="1028133"/>
                  <a:pt x="575210" y="814736"/>
                  <a:pt x="307841" y="606403"/>
                </a:cubicBezTo>
                <a:cubicBezTo>
                  <a:pt x="40472" y="398070"/>
                  <a:pt x="-1756" y="153933"/>
                  <a:pt x="55" y="27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8" name="TextBox 7"/>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 Colour Block">
    <p:spTree>
      <p:nvGrpSpPr>
        <p:cNvPr id="1" name=""/>
        <p:cNvGrpSpPr/>
        <p:nvPr/>
      </p:nvGrpSpPr>
      <p:grpSpPr>
        <a:xfrm>
          <a:off x="0" y="0"/>
          <a:ext cx="0" cy="0"/>
          <a:chOff x="0" y="0"/>
          <a:chExt cx="0" cy="0"/>
        </a:xfrm>
      </p:grpSpPr>
      <p:sp>
        <p:nvSpPr>
          <p:cNvPr id="8" name="Rectangle 7"/>
          <p:cNvSpPr/>
          <p:nvPr userDrawn="1"/>
        </p:nvSpPr>
        <p:spPr>
          <a:xfrm>
            <a:off x="-1" y="-1"/>
            <a:ext cx="4153359"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hasCustomPrompt="1"/>
          </p:nvPr>
        </p:nvSpPr>
        <p:spPr>
          <a:xfrm>
            <a:off x="590775" y="2300916"/>
            <a:ext cx="3346225" cy="1990998"/>
          </a:xfrm>
          <a:prstGeom prst="rect">
            <a:avLst/>
          </a:prstGeom>
        </p:spPr>
        <p:txBody>
          <a:bodyPr anchor="t">
            <a:normAutofit/>
          </a:bodyPr>
          <a:lstStyle>
            <a:lvl1pPr>
              <a:defRPr sz="3400" b="1">
                <a:solidFill>
                  <a:schemeClr val="bg1"/>
                </a:solidFill>
              </a:defRPr>
            </a:lvl1pPr>
          </a:lstStyle>
          <a:p>
            <a:r>
              <a:rPr lang="en-US"/>
              <a:t>Slide Title</a:t>
            </a:r>
          </a:p>
        </p:txBody>
      </p:sp>
      <p:sp>
        <p:nvSpPr>
          <p:cNvPr id="16" name="Text Placeholder 3"/>
          <p:cNvSpPr>
            <a:spLocks noGrp="1"/>
          </p:cNvSpPr>
          <p:nvPr>
            <p:ph type="body" idx="10" hasCustomPrompt="1"/>
          </p:nvPr>
        </p:nvSpPr>
        <p:spPr>
          <a:xfrm>
            <a:off x="4642463" y="1804086"/>
            <a:ext cx="6343035" cy="864973"/>
          </a:xfrm>
          <a:prstGeom prst="rect">
            <a:avLst/>
          </a:prstGeom>
        </p:spPr>
        <p:txBody>
          <a:bodyPr anchor="b" anchorCtr="0">
            <a:noAutofit/>
          </a:bodyPr>
          <a:lstStyle>
            <a:lvl1pPr marL="0" indent="0">
              <a:buNone/>
              <a:defRPr sz="2400" b="1"/>
            </a:lvl1pPr>
          </a:lstStyle>
          <a:p>
            <a:r>
              <a:rPr lang="en-US">
                <a:latin typeface="Arial" charset="0"/>
                <a:ea typeface="Arial" charset="0"/>
                <a:cs typeface="Arial" charset="0"/>
              </a:rPr>
              <a:t>Paragraph title</a:t>
            </a:r>
          </a:p>
        </p:txBody>
      </p:sp>
      <p:sp>
        <p:nvSpPr>
          <p:cNvPr id="21" name="Text Placeholder 3"/>
          <p:cNvSpPr>
            <a:spLocks noGrp="1"/>
          </p:cNvSpPr>
          <p:nvPr>
            <p:ph type="body" idx="11" hasCustomPrompt="1"/>
          </p:nvPr>
        </p:nvSpPr>
        <p:spPr>
          <a:xfrm>
            <a:off x="4642463" y="2759511"/>
            <a:ext cx="6343035" cy="2974024"/>
          </a:xfrm>
          <a:prstGeom prst="rect">
            <a:avLst/>
          </a:prstGeom>
        </p:spPr>
        <p:txBody>
          <a:bodyPr anchor="t" anchorCtr="0">
            <a:noAutofit/>
          </a:bodyPr>
          <a:lstStyle>
            <a:lvl1pPr marL="0" indent="0">
              <a:buNone/>
              <a:defRPr sz="1800" b="0" baseline="0"/>
            </a:lvl1pPr>
          </a:lstStyle>
          <a:p>
            <a:r>
              <a:rPr lang="en-US">
                <a:latin typeface="Arial" charset="0"/>
                <a:ea typeface="Arial" charset="0"/>
                <a:cs typeface="Arial" charset="0"/>
              </a:rPr>
              <a:t>Paragraph text</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9" name="TextBox 8"/>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1560514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 Photo Blo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3701" r="23701"/>
          <a:stretch/>
        </p:blipFill>
        <p:spPr>
          <a:xfrm>
            <a:off x="0" y="0"/>
            <a:ext cx="5403850" cy="6858000"/>
          </a:xfrm>
          <a:prstGeom prst="rect">
            <a:avLst/>
          </a:prstGeom>
        </p:spPr>
      </p:pic>
      <p:sp>
        <p:nvSpPr>
          <p:cNvPr id="14" name="Text Placeholder 3"/>
          <p:cNvSpPr>
            <a:spLocks noGrp="1"/>
          </p:cNvSpPr>
          <p:nvPr>
            <p:ph type="body" idx="11" hasCustomPrompt="1"/>
          </p:nvPr>
        </p:nvSpPr>
        <p:spPr>
          <a:xfrm>
            <a:off x="6019800" y="1804086"/>
            <a:ext cx="4965698" cy="864973"/>
          </a:xfrm>
          <a:prstGeom prst="rect">
            <a:avLst/>
          </a:prstGeom>
        </p:spPr>
        <p:txBody>
          <a:bodyPr anchor="b" anchorCtr="0">
            <a:noAutofit/>
          </a:bodyPr>
          <a:lstStyle>
            <a:lvl1pPr marL="0" indent="0">
              <a:buNone/>
              <a:defRPr sz="2400" b="1"/>
            </a:lvl1pPr>
          </a:lstStyle>
          <a:p>
            <a:r>
              <a:rPr lang="en-US">
                <a:latin typeface="Arial" charset="0"/>
                <a:ea typeface="Arial" charset="0"/>
                <a:cs typeface="Arial" charset="0"/>
              </a:rPr>
              <a:t>Paragraph title</a:t>
            </a:r>
          </a:p>
        </p:txBody>
      </p:sp>
      <p:sp>
        <p:nvSpPr>
          <p:cNvPr id="17" name="Text Placeholder 3"/>
          <p:cNvSpPr>
            <a:spLocks noGrp="1"/>
          </p:cNvSpPr>
          <p:nvPr>
            <p:ph type="body" idx="12" hasCustomPrompt="1"/>
          </p:nvPr>
        </p:nvSpPr>
        <p:spPr>
          <a:xfrm>
            <a:off x="6019800" y="2759511"/>
            <a:ext cx="4965698" cy="2974024"/>
          </a:xfrm>
          <a:prstGeom prst="rect">
            <a:avLst/>
          </a:prstGeom>
        </p:spPr>
        <p:txBody>
          <a:bodyPr anchor="t" anchorCtr="0">
            <a:noAutofit/>
          </a:bodyPr>
          <a:lstStyle>
            <a:lvl1pPr marL="0" indent="0">
              <a:buNone/>
              <a:defRPr sz="1800" b="0" baseline="0"/>
            </a:lvl1pPr>
          </a:lstStyle>
          <a:p>
            <a:r>
              <a:rPr lang="en-US">
                <a:latin typeface="Arial" charset="0"/>
                <a:ea typeface="Arial" charset="0"/>
                <a:cs typeface="Arial" charset="0"/>
              </a:rPr>
              <a:t>Paragraph text</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7" name="TextBox 6"/>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40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20" t="8406" r="820" b="8406"/>
          <a:stretch/>
        </p:blipFill>
        <p:spPr>
          <a:xfrm>
            <a:off x="0" y="1"/>
            <a:ext cx="12191999" cy="6883160"/>
          </a:xfrm>
          <a:prstGeom prst="rect">
            <a:avLst/>
          </a:prstGeom>
        </p:spPr>
      </p:pic>
      <p:sp>
        <p:nvSpPr>
          <p:cNvPr id="23" name="Freeform 22"/>
          <p:cNvSpPr/>
          <p:nvPr userDrawn="1"/>
        </p:nvSpPr>
        <p:spPr>
          <a:xfrm rot="10800000" flipH="1">
            <a:off x="6454066" y="9796"/>
            <a:ext cx="5737934" cy="6883864"/>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 name="connsiteX0" fmla="*/ 56 w 1826836"/>
              <a:gd name="connsiteY0" fmla="*/ 0 h 1746656"/>
              <a:gd name="connsiteX1" fmla="*/ 1826836 w 1826836"/>
              <a:gd name="connsiteY1" fmla="*/ 179 h 1746656"/>
              <a:gd name="connsiteX2" fmla="*/ 1826836 w 1826836"/>
              <a:gd name="connsiteY2" fmla="*/ 1746656 h 1746656"/>
              <a:gd name="connsiteX3" fmla="*/ 1603046 w 1826836"/>
              <a:gd name="connsiteY3" fmla="*/ 1252922 h 1746656"/>
              <a:gd name="connsiteX4" fmla="*/ 306619 w 1826836"/>
              <a:gd name="connsiteY4" fmla="*/ 606582 h 1746656"/>
              <a:gd name="connsiteX5" fmla="*/ 56 w 1826836"/>
              <a:gd name="connsiteY5" fmla="*/ 0 h 174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836" h="1746656">
                <a:moveTo>
                  <a:pt x="56" y="0"/>
                </a:moveTo>
                <a:lnTo>
                  <a:pt x="1826836" y="179"/>
                </a:lnTo>
                <a:lnTo>
                  <a:pt x="1826836" y="1746656"/>
                </a:lnTo>
                <a:cubicBezTo>
                  <a:pt x="1811158" y="1596937"/>
                  <a:pt x="1833517" y="1477532"/>
                  <a:pt x="1603046" y="1252922"/>
                </a:cubicBezTo>
                <a:cubicBezTo>
                  <a:pt x="1372575" y="1028312"/>
                  <a:pt x="573784" y="815402"/>
                  <a:pt x="306619" y="606582"/>
                </a:cubicBezTo>
                <a:cubicBezTo>
                  <a:pt x="39454" y="397762"/>
                  <a:pt x="-1755" y="151187"/>
                  <a:pt x="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Arial" charset="0"/>
              </a:rPr>
              <a:t>z</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5354" y="5150178"/>
            <a:ext cx="2335901" cy="927546"/>
          </a:xfrm>
          <a:prstGeom prst="rect">
            <a:avLst/>
          </a:prstGeom>
        </p:spPr>
      </p:pic>
      <p:sp>
        <p:nvSpPr>
          <p:cNvPr id="9" name="TextBox 8"/>
          <p:cNvSpPr txBox="1"/>
          <p:nvPr userDrawn="1"/>
        </p:nvSpPr>
        <p:spPr>
          <a:xfrm>
            <a:off x="590775" y="5692338"/>
            <a:ext cx="1673351" cy="124703"/>
          </a:xfrm>
          <a:prstGeom prst="rect">
            <a:avLst/>
          </a:prstGeom>
        </p:spPr>
        <p:txBody>
          <a:bodyPr vert="horz" wrap="square" lIns="0" tIns="0" rIns="0" bIns="0" rtlCol="0">
            <a:noAutofit/>
          </a:bodyPr>
          <a:lstStyle/>
          <a:p>
            <a:pPr>
              <a:spcAft>
                <a:spcPts val="800"/>
              </a:spcAft>
            </a:pPr>
            <a:r>
              <a:rPr lang="en-GB" sz="1400">
                <a:solidFill>
                  <a:schemeClr val="bg1"/>
                </a:solidFill>
                <a:latin typeface="Arial" charset="0"/>
                <a:ea typeface="Arial" charset="0"/>
                <a:cs typeface="Arial" charset="0"/>
              </a:rPr>
              <a:t>Connect with us</a:t>
            </a:r>
          </a:p>
        </p:txBody>
      </p:sp>
      <p:grpSp>
        <p:nvGrpSpPr>
          <p:cNvPr id="10" name="Group 9"/>
          <p:cNvGrpSpPr/>
          <p:nvPr userDrawn="1"/>
        </p:nvGrpSpPr>
        <p:grpSpPr>
          <a:xfrm>
            <a:off x="607001" y="6020229"/>
            <a:ext cx="2043081" cy="334271"/>
            <a:chOff x="465840" y="4490342"/>
            <a:chExt cx="1320203" cy="216000"/>
          </a:xfrm>
        </p:grpSpPr>
        <p:pic>
          <p:nvPicPr>
            <p:cNvPr id="13" name="Picture 12">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5840" y="4493546"/>
              <a:ext cx="212796" cy="212796"/>
            </a:xfrm>
            <a:prstGeom prst="rect">
              <a:avLst/>
            </a:prstGeom>
          </p:spPr>
        </p:pic>
        <p:pic>
          <p:nvPicPr>
            <p:cNvPr id="14" name="Picture 13">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709" y="4490342"/>
              <a:ext cx="215925" cy="215925"/>
            </a:xfrm>
            <a:prstGeom prst="rect">
              <a:avLst/>
            </a:prstGeom>
          </p:spPr>
        </p:pic>
        <p:pic>
          <p:nvPicPr>
            <p:cNvPr id="16" name="Picture 15">
              <a:hlinkClick r:id="rId8"/>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95358" y="4493546"/>
              <a:ext cx="212796" cy="212796"/>
            </a:xfrm>
            <a:prstGeom prst="rect">
              <a:avLst/>
            </a:prstGeom>
          </p:spPr>
        </p:pic>
        <p:pic>
          <p:nvPicPr>
            <p:cNvPr id="20" name="Picture 19">
              <a:hlinkClick r:id="rId10"/>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70118" y="4490342"/>
              <a:ext cx="215925" cy="215925"/>
            </a:xfrm>
            <a:prstGeom prst="rect">
              <a:avLst/>
            </a:prstGeom>
          </p:spPr>
        </p:pic>
        <p:pic>
          <p:nvPicPr>
            <p:cNvPr id="21" name="Picture 20">
              <a:hlinkClick r:id="rId1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20598" y="4493546"/>
              <a:ext cx="212796" cy="212796"/>
            </a:xfrm>
            <a:prstGeom prst="rect">
              <a:avLst/>
            </a:prstGeom>
          </p:spPr>
        </p:pic>
      </p:grpSp>
      <p:sp>
        <p:nvSpPr>
          <p:cNvPr id="22" name="TextBox 21"/>
          <p:cNvSpPr txBox="1"/>
          <p:nvPr userDrawn="1"/>
        </p:nvSpPr>
        <p:spPr>
          <a:xfrm>
            <a:off x="3099600" y="6003730"/>
            <a:ext cx="3230790" cy="350654"/>
          </a:xfrm>
          <a:prstGeom prst="rect">
            <a:avLst/>
          </a:prstGeom>
        </p:spPr>
        <p:txBody>
          <a:bodyPr vert="horz" wrap="square" lIns="0" tIns="0" rIns="0" bIns="0" rtlCol="0">
            <a:noAutofit/>
          </a:bodyPr>
          <a:lstStyle/>
          <a:p>
            <a:pPr>
              <a:spcAft>
                <a:spcPts val="800"/>
              </a:spcAft>
            </a:pPr>
            <a:r>
              <a:rPr lang="en-GB" sz="2000" b="1">
                <a:solidFill>
                  <a:schemeClr val="bg1"/>
                </a:solidFill>
                <a:latin typeface="Arial" charset="0"/>
                <a:ea typeface="Arial" charset="0"/>
                <a:cs typeface="Arial" charset="0"/>
              </a:rPr>
              <a:t>healthstandards.org</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0D31C-D929-42D6-9F35-0866B668CA8B}"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275269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F17A9A-5C9D-9148-9350-11E4D31CC02C}"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320563-2A43-5242-ACE2-57973906FAFA}" type="slidenum">
              <a:rPr lang="en-US" smtClean="0"/>
              <a:t>‹#›</a:t>
            </a:fld>
            <a:endParaRPr lang="en-US"/>
          </a:p>
        </p:txBody>
      </p:sp>
    </p:spTree>
    <p:extLst>
      <p:ext uri="{BB962C8B-B14F-4D97-AF65-F5344CB8AC3E}">
        <p14:creationId xmlns:p14="http://schemas.microsoft.com/office/powerpoint/2010/main" val="1382797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A514-B4C1-4338-B38C-3241D489FB9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274D48A-CFF5-479E-A525-36A6A1D58FFD}"/>
              </a:ext>
            </a:extLst>
          </p:cNvPr>
          <p:cNvSpPr>
            <a:spLocks noGrp="1"/>
          </p:cNvSpPr>
          <p:nvPr>
            <p:ph type="dt" sz="half" idx="10"/>
          </p:nvPr>
        </p:nvSpPr>
        <p:spPr/>
        <p:txBody>
          <a:bodyPr/>
          <a:lstStyle/>
          <a:p>
            <a:fld id="{D804EDBB-F6E1-4291-8CC5-833CD0B8DA43}" type="datetimeFigureOut">
              <a:rPr lang="en-CA" smtClean="0"/>
              <a:t>2018-09-19</a:t>
            </a:fld>
            <a:endParaRPr lang="en-CA"/>
          </a:p>
        </p:txBody>
      </p:sp>
      <p:sp>
        <p:nvSpPr>
          <p:cNvPr id="4" name="Footer Placeholder 3">
            <a:extLst>
              <a:ext uri="{FF2B5EF4-FFF2-40B4-BE49-F238E27FC236}">
                <a16:creationId xmlns:a16="http://schemas.microsoft.com/office/drawing/2014/main" id="{FCD2CA40-07AF-42C4-840B-49D97568013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9A13329-0F52-4B0C-91FD-1C3CE3D2E0A6}"/>
              </a:ext>
            </a:extLst>
          </p:cNvPr>
          <p:cNvSpPr>
            <a:spLocks noGrp="1"/>
          </p:cNvSpPr>
          <p:nvPr>
            <p:ph type="sldNum" sz="quarter" idx="12"/>
          </p:nvPr>
        </p:nvSpPr>
        <p:spPr/>
        <p:txBody>
          <a:bodyPr/>
          <a:lstStyle/>
          <a:p>
            <a:fld id="{BC2B79DD-A4AC-4C9B-ABD2-FAE7AD91856A}" type="slidenum">
              <a:rPr lang="en-CA" smtClean="0"/>
              <a:t>‹#›</a:t>
            </a:fld>
            <a:endParaRPr lang="en-CA"/>
          </a:p>
        </p:txBody>
      </p:sp>
    </p:spTree>
    <p:extLst>
      <p:ext uri="{BB962C8B-B14F-4D97-AF65-F5344CB8AC3E}">
        <p14:creationId xmlns:p14="http://schemas.microsoft.com/office/powerpoint/2010/main" val="14473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4B909B-6217-7A46-8111-904403C44719}" type="datetime1">
              <a:rPr lang="en-CA" smtClean="0"/>
              <a:t>2018-09-19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8321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20" t="8406" r="820" b="8406"/>
          <a:stretch/>
        </p:blipFill>
        <p:spPr>
          <a:xfrm>
            <a:off x="0" y="10501"/>
            <a:ext cx="12191999" cy="6883160"/>
          </a:xfrm>
          <a:prstGeom prst="rect">
            <a:avLst/>
          </a:prstGeom>
        </p:spPr>
      </p:pic>
      <p:sp>
        <p:nvSpPr>
          <p:cNvPr id="12" name="Freeform 11"/>
          <p:cNvSpPr/>
          <p:nvPr userDrawn="1"/>
        </p:nvSpPr>
        <p:spPr>
          <a:xfrm rot="10800000" flipH="1">
            <a:off x="6454066" y="9796"/>
            <a:ext cx="5737934" cy="6883864"/>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 name="connsiteX0" fmla="*/ 56 w 1826836"/>
              <a:gd name="connsiteY0" fmla="*/ 0 h 1746656"/>
              <a:gd name="connsiteX1" fmla="*/ 1826836 w 1826836"/>
              <a:gd name="connsiteY1" fmla="*/ 179 h 1746656"/>
              <a:gd name="connsiteX2" fmla="*/ 1826836 w 1826836"/>
              <a:gd name="connsiteY2" fmla="*/ 1746656 h 1746656"/>
              <a:gd name="connsiteX3" fmla="*/ 1603046 w 1826836"/>
              <a:gd name="connsiteY3" fmla="*/ 1252922 h 1746656"/>
              <a:gd name="connsiteX4" fmla="*/ 306619 w 1826836"/>
              <a:gd name="connsiteY4" fmla="*/ 606582 h 1746656"/>
              <a:gd name="connsiteX5" fmla="*/ 56 w 1826836"/>
              <a:gd name="connsiteY5" fmla="*/ 0 h 174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836" h="1746656">
                <a:moveTo>
                  <a:pt x="56" y="0"/>
                </a:moveTo>
                <a:lnTo>
                  <a:pt x="1826836" y="179"/>
                </a:lnTo>
                <a:lnTo>
                  <a:pt x="1826836" y="1746656"/>
                </a:lnTo>
                <a:cubicBezTo>
                  <a:pt x="1811158" y="1596937"/>
                  <a:pt x="1833517" y="1477532"/>
                  <a:pt x="1603046" y="1252922"/>
                </a:cubicBezTo>
                <a:cubicBezTo>
                  <a:pt x="1372575" y="1028312"/>
                  <a:pt x="573784" y="815402"/>
                  <a:pt x="306619" y="606582"/>
                </a:cubicBezTo>
                <a:cubicBezTo>
                  <a:pt x="39454" y="397762"/>
                  <a:pt x="-1755" y="151187"/>
                  <a:pt x="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ysClr val="windowText" lastClr="000000"/>
              </a:solidFill>
              <a:latin typeface="Arial"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5354" y="5150178"/>
            <a:ext cx="2335901" cy="927546"/>
          </a:xfrm>
          <a:prstGeom prst="rect">
            <a:avLst/>
          </a:prstGeom>
        </p:spPr>
      </p:pic>
      <p:sp>
        <p:nvSpPr>
          <p:cNvPr id="16" name="Text Placeholder 11"/>
          <p:cNvSpPr>
            <a:spLocks noGrp="1"/>
          </p:cNvSpPr>
          <p:nvPr>
            <p:ph type="body" sz="quarter" idx="11" hasCustomPrompt="1"/>
          </p:nvPr>
        </p:nvSpPr>
        <p:spPr>
          <a:xfrm>
            <a:off x="590775" y="4827056"/>
            <a:ext cx="6804025" cy="1027113"/>
          </a:xfrm>
          <a:prstGeom prst="rect">
            <a:avLst/>
          </a:prstGeom>
        </p:spPr>
        <p:txBody>
          <a:bodyPr/>
          <a:lstStyle>
            <a:lvl1pPr marL="0" indent="0">
              <a:buNone/>
              <a:defRPr sz="2800">
                <a:solidFill>
                  <a:schemeClr val="accent1"/>
                </a:solidFill>
              </a:defRPr>
            </a:lvl1pPr>
          </a:lstStyle>
          <a:p>
            <a:pPr>
              <a:lnSpc>
                <a:spcPct val="100000"/>
              </a:lnSpc>
            </a:pPr>
            <a:r>
              <a:rPr lang="en-GB" sz="3200" b="1" spc="0">
                <a:solidFill>
                  <a:srgbClr val="C72128"/>
                </a:solidFill>
                <a:latin typeface="Arial" charset="0"/>
                <a:ea typeface="Arial" charset="0"/>
                <a:cs typeface="Arial" charset="0"/>
              </a:rPr>
              <a:t>Cover subtitle</a:t>
            </a:r>
          </a:p>
        </p:txBody>
      </p:sp>
      <p:sp>
        <p:nvSpPr>
          <p:cNvPr id="20" name="Title 20"/>
          <p:cNvSpPr>
            <a:spLocks noGrp="1"/>
          </p:cNvSpPr>
          <p:nvPr>
            <p:ph type="title"/>
          </p:nvPr>
        </p:nvSpPr>
        <p:spPr>
          <a:xfrm>
            <a:off x="590775" y="3338446"/>
            <a:ext cx="6795789" cy="1531871"/>
          </a:xfrm>
          <a:prstGeom prst="rect">
            <a:avLst/>
          </a:prstGeom>
        </p:spPr>
        <p:txBody>
          <a:bodyPr anchor="b"/>
          <a:lstStyle>
            <a:lvl1pPr>
              <a:defRPr sz="4800" b="1">
                <a:solidFill>
                  <a:schemeClr val="bg1"/>
                </a:solidFill>
              </a:defRPr>
            </a:lvl1pPr>
          </a:lstStyle>
          <a:p>
            <a:r>
              <a:rPr lang="en-US"/>
              <a:t>Click to edit Master title style</a:t>
            </a:r>
          </a:p>
        </p:txBody>
      </p:sp>
      <p:sp>
        <p:nvSpPr>
          <p:cNvPr id="8" name="TextBox 7"/>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30109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Ligh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756" t="9198" r="1756" b="9198"/>
          <a:stretch/>
        </p:blipFill>
        <p:spPr>
          <a:xfrm>
            <a:off x="0" y="1"/>
            <a:ext cx="12192000" cy="6883160"/>
          </a:xfrm>
          <a:prstGeom prst="rect">
            <a:avLst/>
          </a:prstGeom>
          <a:noFill/>
          <a:ln>
            <a:noFill/>
          </a:ln>
        </p:spPr>
      </p:pic>
      <p:sp>
        <p:nvSpPr>
          <p:cNvPr id="14" name="Freeform 13"/>
          <p:cNvSpPr/>
          <p:nvPr userDrawn="1"/>
        </p:nvSpPr>
        <p:spPr>
          <a:xfrm rot="10800000" flipH="1">
            <a:off x="6454066" y="9796"/>
            <a:ext cx="5737934" cy="6883864"/>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 name="connsiteX0" fmla="*/ 56 w 1826836"/>
              <a:gd name="connsiteY0" fmla="*/ 0 h 1746656"/>
              <a:gd name="connsiteX1" fmla="*/ 1826836 w 1826836"/>
              <a:gd name="connsiteY1" fmla="*/ 179 h 1746656"/>
              <a:gd name="connsiteX2" fmla="*/ 1826836 w 1826836"/>
              <a:gd name="connsiteY2" fmla="*/ 1746656 h 1746656"/>
              <a:gd name="connsiteX3" fmla="*/ 1603046 w 1826836"/>
              <a:gd name="connsiteY3" fmla="*/ 1252922 h 1746656"/>
              <a:gd name="connsiteX4" fmla="*/ 306619 w 1826836"/>
              <a:gd name="connsiteY4" fmla="*/ 606582 h 1746656"/>
              <a:gd name="connsiteX5" fmla="*/ 56 w 1826836"/>
              <a:gd name="connsiteY5" fmla="*/ 0 h 174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6836" h="1746656">
                <a:moveTo>
                  <a:pt x="56" y="0"/>
                </a:moveTo>
                <a:lnTo>
                  <a:pt x="1826836" y="179"/>
                </a:lnTo>
                <a:lnTo>
                  <a:pt x="1826836" y="1746656"/>
                </a:lnTo>
                <a:cubicBezTo>
                  <a:pt x="1811158" y="1596937"/>
                  <a:pt x="1833517" y="1477532"/>
                  <a:pt x="1603046" y="1252922"/>
                </a:cubicBezTo>
                <a:cubicBezTo>
                  <a:pt x="1372575" y="1028312"/>
                  <a:pt x="573784" y="815402"/>
                  <a:pt x="306619" y="606582"/>
                </a:cubicBezTo>
                <a:cubicBezTo>
                  <a:pt x="39454" y="397762"/>
                  <a:pt x="-1755" y="151187"/>
                  <a:pt x="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ysClr val="windowText" lastClr="000000"/>
              </a:solidFill>
              <a:latin typeface="Arial" charset="0"/>
            </a:endParaRPr>
          </a:p>
        </p:txBody>
      </p:sp>
      <p:sp>
        <p:nvSpPr>
          <p:cNvPr id="12" name="Text Placeholder 11"/>
          <p:cNvSpPr>
            <a:spLocks noGrp="1"/>
          </p:cNvSpPr>
          <p:nvPr>
            <p:ph type="body" sz="quarter" idx="11" hasCustomPrompt="1"/>
          </p:nvPr>
        </p:nvSpPr>
        <p:spPr>
          <a:xfrm>
            <a:off x="590775" y="4827056"/>
            <a:ext cx="6804025" cy="1027113"/>
          </a:xfrm>
          <a:prstGeom prst="rect">
            <a:avLst/>
          </a:prstGeom>
        </p:spPr>
        <p:txBody>
          <a:bodyPr/>
          <a:lstStyle>
            <a:lvl1pPr marL="0" indent="0">
              <a:buNone/>
              <a:defRPr sz="2800">
                <a:solidFill>
                  <a:schemeClr val="accent1"/>
                </a:solidFill>
              </a:defRPr>
            </a:lvl1pPr>
          </a:lstStyle>
          <a:p>
            <a:pPr>
              <a:lnSpc>
                <a:spcPct val="100000"/>
              </a:lnSpc>
            </a:pPr>
            <a:r>
              <a:rPr lang="en-GB" sz="3200" b="1" spc="0">
                <a:solidFill>
                  <a:srgbClr val="C72128"/>
                </a:solidFill>
                <a:latin typeface="Arial" charset="0"/>
                <a:ea typeface="Arial" charset="0"/>
                <a:cs typeface="Arial" charset="0"/>
              </a:rPr>
              <a:t>Cover subtitle</a:t>
            </a:r>
          </a:p>
        </p:txBody>
      </p:sp>
      <p:sp>
        <p:nvSpPr>
          <p:cNvPr id="22" name="Title 20"/>
          <p:cNvSpPr>
            <a:spLocks noGrp="1"/>
          </p:cNvSpPr>
          <p:nvPr>
            <p:ph type="title"/>
          </p:nvPr>
        </p:nvSpPr>
        <p:spPr>
          <a:xfrm>
            <a:off x="590775" y="3338446"/>
            <a:ext cx="6795789" cy="1531871"/>
          </a:xfrm>
          <a:prstGeom prst="rect">
            <a:avLst/>
          </a:prstGeom>
        </p:spPr>
        <p:txBody>
          <a:bodyPr anchor="b"/>
          <a:lstStyle>
            <a:lvl1pPr>
              <a:defRPr sz="4800" b="1">
                <a:solidFill>
                  <a:schemeClr val="tx1"/>
                </a:solidFill>
              </a:defRPr>
            </a:lvl1pPr>
          </a:lstStyle>
          <a:p>
            <a:r>
              <a:rPr lang="en-US"/>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5354" y="5150178"/>
            <a:ext cx="2335901" cy="927546"/>
          </a:xfrm>
          <a:prstGeom prst="rect">
            <a:avLst/>
          </a:prstGeom>
        </p:spPr>
      </p:pic>
      <p:sp>
        <p:nvSpPr>
          <p:cNvPr id="8" name="TextBox 7"/>
          <p:cNvSpPr txBox="1"/>
          <p:nvPr userDrawn="1"/>
        </p:nvSpPr>
        <p:spPr>
          <a:xfrm>
            <a:off x="590775" y="6311900"/>
            <a:ext cx="2919389" cy="215444"/>
          </a:xfrm>
          <a:prstGeom prst="rect">
            <a:avLst/>
          </a:prstGeom>
          <a:noFill/>
        </p:spPr>
        <p:txBody>
          <a:bodyPr wrap="none" rtlCol="0">
            <a:spAutoFit/>
          </a:bodyPr>
          <a:lstStyle/>
          <a:p>
            <a:r>
              <a:rPr lang="en-CA" sz="800" kern="1200">
                <a:solidFill>
                  <a:schemeClr val="tx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tx1"/>
              </a:solidFill>
              <a:latin typeface="Arial" panose="020B0604020202020204" pitchFamily="34" charset="0"/>
              <a:ea typeface="Arial" charset="0"/>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Real Liv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820" t="8406" r="820" b="8406"/>
          <a:stretch/>
        </p:blipFill>
        <p:spPr>
          <a:xfrm>
            <a:off x="0" y="1"/>
            <a:ext cx="12191999" cy="688316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30344" r="45548"/>
          <a:stretch/>
        </p:blipFill>
        <p:spPr>
          <a:xfrm>
            <a:off x="0" y="1912983"/>
            <a:ext cx="6642100" cy="478129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97350" y="6185123"/>
            <a:ext cx="931377" cy="3707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820" t="8406" r="820" b="8406"/>
          <a:stretch/>
        </p:blipFill>
        <p:spPr>
          <a:xfrm>
            <a:off x="0" y="1"/>
            <a:ext cx="12191999" cy="688316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7350" y="6185123"/>
            <a:ext cx="931377" cy="37075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579095"/>
          </a:xfrm>
          <a:prstGeom prst="rect">
            <a:avLst/>
          </a:prstGeom>
        </p:spPr>
        <p:txBody>
          <a:bodyPr anchor="b">
            <a:normAutofit/>
          </a:bodyPr>
          <a:lstStyle>
            <a:lvl1pPr>
              <a:defRPr lang="en-US" sz="3400" b="1" dirty="0">
                <a:solidFill>
                  <a:schemeClr val="tx1"/>
                </a:solidFill>
              </a:defRPr>
            </a:lvl1pPr>
          </a:lstStyle>
          <a:p>
            <a:r>
              <a:rPr lang="en-US"/>
              <a:t>Click to edit Master title style</a:t>
            </a:r>
          </a:p>
        </p:txBody>
      </p:sp>
      <p:sp>
        <p:nvSpPr>
          <p:cNvPr id="16"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17"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21" name="Text Placeholder 20"/>
          <p:cNvSpPr>
            <a:spLocks noGrp="1"/>
          </p:cNvSpPr>
          <p:nvPr>
            <p:ph type="body" sz="quarter" idx="13" hasCustomPrompt="1"/>
          </p:nvPr>
        </p:nvSpPr>
        <p:spPr>
          <a:xfrm>
            <a:off x="838200" y="1079157"/>
            <a:ext cx="10515599" cy="440124"/>
          </a:xfrm>
          <a:prstGeom prst="rect">
            <a:avLst/>
          </a:prstGeom>
        </p:spPr>
        <p:txBody>
          <a:bodyPr>
            <a:normAutofit/>
          </a:bodyPr>
          <a:lstStyle>
            <a:lvl1pPr marL="0" indent="0">
              <a:buNone/>
              <a:defRPr sz="2000" baseline="0">
                <a:solidFill>
                  <a:schemeClr val="accent1"/>
                </a:solidFill>
              </a:defRPr>
            </a:lvl1pPr>
          </a:lstStyle>
          <a:p>
            <a:pPr lvl="0"/>
            <a:r>
              <a:rPr lang="en-US"/>
              <a:t>Click to add subtitle</a:t>
            </a:r>
          </a:p>
        </p:txBody>
      </p:sp>
      <p:sp>
        <p:nvSpPr>
          <p:cNvPr id="23" name="Text Placeholder 22"/>
          <p:cNvSpPr>
            <a:spLocks noGrp="1"/>
          </p:cNvSpPr>
          <p:nvPr>
            <p:ph type="body" sz="quarter" idx="14"/>
          </p:nvPr>
        </p:nvSpPr>
        <p:spPr>
          <a:xfrm>
            <a:off x="838200" y="1803400"/>
            <a:ext cx="10515600" cy="4021138"/>
          </a:xfrm>
          <a:prstGeom prst="rect">
            <a:avLst/>
          </a:prstGeom>
        </p:spPr>
        <p:txBody>
          <a:bodyPr/>
          <a:lstStyle>
            <a:lvl1pPr>
              <a:buClr>
                <a:schemeClr val="accent1"/>
              </a:buClr>
              <a:defRPr sz="2000"/>
            </a:lvl1pPr>
            <a:lvl2pPr marL="400050" indent="-171450" defTabSz="365760">
              <a:tabLst/>
              <a:defRPr sz="1800"/>
            </a:lvl2pPr>
            <a:lvl3pPr marL="573088" indent="-173038">
              <a:buFont typeface=".AppleSystemUIFont" charset="-120"/>
              <a:buChar char="-"/>
              <a:tabLst/>
              <a:defRPr sz="1400"/>
            </a:lvl3pPr>
          </a:lstStyle>
          <a:p>
            <a:pPr lvl="0"/>
            <a:r>
              <a:rPr lang="en-US"/>
              <a:t>Click to edit Master text styles</a:t>
            </a:r>
          </a:p>
          <a:p>
            <a:pPr lvl="1"/>
            <a:r>
              <a:rPr lang="en-US"/>
              <a:t>Second level</a:t>
            </a:r>
          </a:p>
          <a:p>
            <a:pPr lvl="2"/>
            <a:r>
              <a:rPr lang="en-US"/>
              <a:t>Third level</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Tree>
    <p:extLst>
      <p:ext uri="{BB962C8B-B14F-4D97-AF65-F5344CB8AC3E}">
        <p14:creationId xmlns:p14="http://schemas.microsoft.com/office/powerpoint/2010/main" val="1388045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579095"/>
          </a:xfrm>
          <a:prstGeom prst="rect">
            <a:avLst/>
          </a:prstGeom>
        </p:spPr>
        <p:txBody>
          <a:bodyPr anchor="b">
            <a:normAutofit/>
          </a:bodyPr>
          <a:lstStyle>
            <a:lvl1pPr>
              <a:defRPr lang="en-US" sz="3400" b="1" dirty="0">
                <a:solidFill>
                  <a:schemeClr val="tx1"/>
                </a:solidFill>
              </a:defRPr>
            </a:lvl1pPr>
          </a:lstStyle>
          <a:p>
            <a:r>
              <a:rPr lang="en-US"/>
              <a:t>Click to edit Master title style</a:t>
            </a:r>
          </a:p>
        </p:txBody>
      </p:sp>
      <p:sp>
        <p:nvSpPr>
          <p:cNvPr id="16"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17" name="Title 1"/>
          <p:cNvSpPr txBox="1">
            <a:spLocks/>
          </p:cNvSpPr>
          <p:nvPr userDrawn="1"/>
        </p:nvSpPr>
        <p:spPr>
          <a:xfrm>
            <a:off x="838200" y="1067143"/>
            <a:ext cx="10515600" cy="5790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endParaRPr lang="en-US"/>
          </a:p>
        </p:txBody>
      </p:sp>
      <p:sp>
        <p:nvSpPr>
          <p:cNvPr id="21" name="Text Placeholder 20"/>
          <p:cNvSpPr>
            <a:spLocks noGrp="1"/>
          </p:cNvSpPr>
          <p:nvPr>
            <p:ph type="body" sz="quarter" idx="13" hasCustomPrompt="1"/>
          </p:nvPr>
        </p:nvSpPr>
        <p:spPr>
          <a:xfrm>
            <a:off x="838200" y="1079157"/>
            <a:ext cx="10515599" cy="440124"/>
          </a:xfrm>
          <a:prstGeom prst="rect">
            <a:avLst/>
          </a:prstGeom>
        </p:spPr>
        <p:txBody>
          <a:bodyPr>
            <a:normAutofit/>
          </a:bodyPr>
          <a:lstStyle>
            <a:lvl1pPr marL="0" indent="0">
              <a:buNone/>
              <a:defRPr sz="2000" baseline="0">
                <a:solidFill>
                  <a:schemeClr val="accent1"/>
                </a:solidFill>
              </a:defRPr>
            </a:lvl1pPr>
          </a:lstStyle>
          <a:p>
            <a:pPr lvl="0"/>
            <a:r>
              <a:rPr lang="en-US"/>
              <a:t>Click to add subtitle</a:t>
            </a:r>
          </a:p>
        </p:txBody>
      </p:sp>
      <p:sp>
        <p:nvSpPr>
          <p:cNvPr id="23" name="Text Placeholder 22"/>
          <p:cNvSpPr>
            <a:spLocks noGrp="1"/>
          </p:cNvSpPr>
          <p:nvPr>
            <p:ph type="body" sz="quarter" idx="14"/>
          </p:nvPr>
        </p:nvSpPr>
        <p:spPr>
          <a:xfrm>
            <a:off x="838200" y="1803400"/>
            <a:ext cx="5084805" cy="4021138"/>
          </a:xfrm>
          <a:prstGeom prst="rect">
            <a:avLst/>
          </a:prstGeom>
        </p:spPr>
        <p:txBody>
          <a:bodyPr>
            <a:noAutofit/>
          </a:bodyPr>
          <a:lstStyle>
            <a:lvl1pPr>
              <a:buClr>
                <a:schemeClr val="accent1"/>
              </a:buClr>
              <a:defRPr sz="2000"/>
            </a:lvl1pPr>
            <a:lvl2pPr marL="400050" indent="-171450" defTabSz="365760">
              <a:tabLst/>
              <a:defRPr sz="1800"/>
            </a:lvl2pPr>
            <a:lvl3pPr marL="573088" indent="-173038">
              <a:buFont typeface=".AppleSystemUIFont" charset="-120"/>
              <a:buChar char="-"/>
              <a:tabLst/>
              <a:defRPr sz="1400"/>
            </a:lvl3pPr>
          </a:lstStyle>
          <a:p>
            <a:pPr lvl="0"/>
            <a:r>
              <a:rPr lang="en-US"/>
              <a:t>Click to edit Master text styles</a:t>
            </a:r>
          </a:p>
          <a:p>
            <a:pPr lvl="1"/>
            <a:r>
              <a:rPr lang="en-US"/>
              <a:t>Second level</a:t>
            </a:r>
          </a:p>
          <a:p>
            <a:pPr lvl="2"/>
            <a:r>
              <a:rPr lang="en-US"/>
              <a:t>Third level</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13" name="Text Placeholder 22"/>
          <p:cNvSpPr>
            <a:spLocks noGrp="1"/>
          </p:cNvSpPr>
          <p:nvPr>
            <p:ph type="body" sz="quarter" idx="15"/>
          </p:nvPr>
        </p:nvSpPr>
        <p:spPr>
          <a:xfrm>
            <a:off x="6268994" y="1803400"/>
            <a:ext cx="5084805" cy="4021138"/>
          </a:xfrm>
          <a:prstGeom prst="rect">
            <a:avLst/>
          </a:prstGeom>
        </p:spPr>
        <p:txBody>
          <a:bodyPr>
            <a:noAutofit/>
          </a:bodyPr>
          <a:lstStyle>
            <a:lvl1pPr>
              <a:buClr>
                <a:schemeClr val="accent1"/>
              </a:buClr>
              <a:defRPr sz="2000"/>
            </a:lvl1pPr>
            <a:lvl2pPr marL="400050" indent="-171450" defTabSz="365760">
              <a:tabLst/>
              <a:defRPr sz="1800"/>
            </a:lvl2pPr>
            <a:lvl3pPr marL="573088" indent="-173038">
              <a:buFont typeface=".AppleSystemUIFont" charset="-120"/>
              <a:buChar char="-"/>
              <a:tabLst/>
              <a:defRPr sz="1400"/>
            </a:lvl3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 Orange">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F2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alphaModFix amt="44000"/>
            <a:extLst>
              <a:ext uri="{28A0092B-C50C-407E-A947-70E740481C1C}">
                <a14:useLocalDpi xmlns:a14="http://schemas.microsoft.com/office/drawing/2010/main" val="0"/>
              </a:ext>
            </a:extLst>
          </a:blip>
          <a:stretch>
            <a:fillRect/>
          </a:stretch>
        </p:blipFill>
        <p:spPr>
          <a:xfrm>
            <a:off x="0" y="1715"/>
            <a:ext cx="12192000" cy="6856285"/>
          </a:xfrm>
          <a:prstGeom prst="rect">
            <a:avLst/>
          </a:prstGeom>
          <a:noFill/>
          <a:ln>
            <a:noFill/>
          </a:ln>
        </p:spPr>
      </p:pic>
      <p:sp>
        <p:nvSpPr>
          <p:cNvPr id="12" name="Freeform 11"/>
          <p:cNvSpPr/>
          <p:nvPr userDrawn="1"/>
        </p:nvSpPr>
        <p:spPr>
          <a:xfrm rot="10800000" flipH="1">
            <a:off x="6450228" y="0"/>
            <a:ext cx="5741772" cy="6883159"/>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58" h="1746477">
                <a:moveTo>
                  <a:pt x="55" y="2746"/>
                </a:moveTo>
                <a:lnTo>
                  <a:pt x="1828058" y="0"/>
                </a:lnTo>
                <a:lnTo>
                  <a:pt x="1828058" y="1746477"/>
                </a:lnTo>
                <a:cubicBezTo>
                  <a:pt x="1812380" y="1596758"/>
                  <a:pt x="1834739" y="1477353"/>
                  <a:pt x="1604268" y="1252743"/>
                </a:cubicBezTo>
                <a:cubicBezTo>
                  <a:pt x="1373797" y="1028133"/>
                  <a:pt x="575210" y="814736"/>
                  <a:pt x="307841" y="606403"/>
                </a:cubicBezTo>
                <a:cubicBezTo>
                  <a:pt x="40472" y="398070"/>
                  <a:pt x="-1756" y="153933"/>
                  <a:pt x="55" y="27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8" name="TextBox 7"/>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 Red">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rgbClr val="C7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alphaModFix amt="44000"/>
            <a:extLst>
              <a:ext uri="{28A0092B-C50C-407E-A947-70E740481C1C}">
                <a14:useLocalDpi xmlns:a14="http://schemas.microsoft.com/office/drawing/2010/main" val="0"/>
              </a:ext>
            </a:extLst>
          </a:blip>
          <a:stretch>
            <a:fillRect/>
          </a:stretch>
        </p:blipFill>
        <p:spPr>
          <a:xfrm>
            <a:off x="0" y="1715"/>
            <a:ext cx="12192000" cy="6856285"/>
          </a:xfrm>
          <a:prstGeom prst="rect">
            <a:avLst/>
          </a:prstGeom>
          <a:noFill/>
          <a:ln>
            <a:noFill/>
          </a:ln>
        </p:spPr>
      </p:pic>
      <p:sp>
        <p:nvSpPr>
          <p:cNvPr id="12" name="Freeform 11"/>
          <p:cNvSpPr/>
          <p:nvPr userDrawn="1"/>
        </p:nvSpPr>
        <p:spPr>
          <a:xfrm rot="10800000" flipH="1">
            <a:off x="6450228" y="0"/>
            <a:ext cx="5741772" cy="6883159"/>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58" h="1746477">
                <a:moveTo>
                  <a:pt x="55" y="2746"/>
                </a:moveTo>
                <a:lnTo>
                  <a:pt x="1828058" y="0"/>
                </a:lnTo>
                <a:lnTo>
                  <a:pt x="1828058" y="1746477"/>
                </a:lnTo>
                <a:cubicBezTo>
                  <a:pt x="1812380" y="1596758"/>
                  <a:pt x="1834739" y="1477353"/>
                  <a:pt x="1604268" y="1252743"/>
                </a:cubicBezTo>
                <a:cubicBezTo>
                  <a:pt x="1373797" y="1028133"/>
                  <a:pt x="575210" y="814736"/>
                  <a:pt x="307841" y="606403"/>
                </a:cubicBezTo>
                <a:cubicBezTo>
                  <a:pt x="40472" y="398070"/>
                  <a:pt x="-1756" y="153933"/>
                  <a:pt x="55" y="27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8" name="TextBox 7"/>
          <p:cNvSpPr txBox="1"/>
          <p:nvPr userDrawn="1"/>
        </p:nvSpPr>
        <p:spPr>
          <a:xfrm>
            <a:off x="590775" y="6311900"/>
            <a:ext cx="2919389" cy="215444"/>
          </a:xfrm>
          <a:prstGeom prst="rect">
            <a:avLst/>
          </a:prstGeom>
          <a:noFill/>
        </p:spPr>
        <p:txBody>
          <a:bodyPr wrap="none" rtlCol="0">
            <a:spAutoFit/>
          </a:bodyPr>
          <a:lstStyle/>
          <a:p>
            <a:r>
              <a:rPr lang="en-CA" sz="800" kern="1200">
                <a:solidFill>
                  <a:schemeClr val="bg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bg1"/>
              </a:solidFill>
              <a:latin typeface="Arial" panose="020B0604020202020204" pitchFamily="34" charset="0"/>
              <a:ea typeface="Arial" charset="0"/>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reeform 4"/>
          <p:cNvSpPr/>
          <p:nvPr userDrawn="1"/>
        </p:nvSpPr>
        <p:spPr>
          <a:xfrm>
            <a:off x="10635048" y="1"/>
            <a:ext cx="1556951" cy="1866452"/>
          </a:xfrm>
          <a:custGeom>
            <a:avLst/>
            <a:gdLst>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494462 w 1832477"/>
              <a:gd name="connsiteY5" fmla="*/ 574957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603877 w 1832477"/>
              <a:gd name="connsiteY5" fmla="*/ 64920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84267 w 1832477"/>
              <a:gd name="connsiteY4" fmla="*/ 1221275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42883 w 1832477"/>
              <a:gd name="connsiteY4" fmla="*/ 1295521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37446 w 1832477"/>
              <a:gd name="connsiteY5" fmla="*/ 617942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412400 w 1832477"/>
              <a:gd name="connsiteY5" fmla="*/ 539788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5068 w 1832477"/>
              <a:gd name="connsiteY4" fmla="*/ 1311152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631161 w 1832477"/>
              <a:gd name="connsiteY4" fmla="*/ 1190014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45261 w 1832477"/>
              <a:gd name="connsiteY5" fmla="*/ 614035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13999 w 1832477"/>
              <a:gd name="connsiteY5" fmla="*/ 617943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799260 w 1832477"/>
              <a:gd name="connsiteY5" fmla="*/ 578866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72545 w 1832477"/>
              <a:gd name="connsiteY4" fmla="*/ 1213460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580430 w 1832477"/>
              <a:gd name="connsiteY5" fmla="*/ 63357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693753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86576 w 1832477"/>
              <a:gd name="connsiteY4" fmla="*/ 1147029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95991 w 1832477"/>
              <a:gd name="connsiteY4" fmla="*/ 932106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96768 w 1832477"/>
              <a:gd name="connsiteY5" fmla="*/ 516344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447499 w 1832477"/>
              <a:gd name="connsiteY4" fmla="*/ 1100137 h 1746477"/>
              <a:gd name="connsiteX5" fmla="*/ 324052 w 1832477"/>
              <a:gd name="connsiteY5" fmla="*/ 603271 h 1746477"/>
              <a:gd name="connsiteX6" fmla="*/ 5905 w 1832477"/>
              <a:gd name="connsiteY6" fmla="*/ 28296 h 1746477"/>
              <a:gd name="connsiteX7" fmla="*/ 0 w 1832477"/>
              <a:gd name="connsiteY7" fmla="*/ 0 h 1746477"/>
              <a:gd name="connsiteX0" fmla="*/ 0 w 2451699"/>
              <a:gd name="connsiteY0" fmla="*/ 0 h 1746477"/>
              <a:gd name="connsiteX1" fmla="*/ 1832477 w 2451699"/>
              <a:gd name="connsiteY1" fmla="*/ 0 h 1746477"/>
              <a:gd name="connsiteX2" fmla="*/ 1832477 w 2451699"/>
              <a:gd name="connsiteY2" fmla="*/ 1746477 h 1746477"/>
              <a:gd name="connsiteX3" fmla="*/ 1827674 w 2451699"/>
              <a:gd name="connsiteY3" fmla="*/ 1714150 h 1746477"/>
              <a:gd name="connsiteX4" fmla="*/ 2404929 w 2451699"/>
              <a:gd name="connsiteY4" fmla="*/ 670333 h 1746477"/>
              <a:gd name="connsiteX5" fmla="*/ 324052 w 2451699"/>
              <a:gd name="connsiteY5" fmla="*/ 603271 h 1746477"/>
              <a:gd name="connsiteX6" fmla="*/ 5905 w 2451699"/>
              <a:gd name="connsiteY6" fmla="*/ 28296 h 1746477"/>
              <a:gd name="connsiteX7" fmla="*/ 0 w 2451699"/>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24052 w 1832477"/>
              <a:gd name="connsiteY5" fmla="*/ 603271 h 1746477"/>
              <a:gd name="connsiteX6" fmla="*/ 5905 w 1832477"/>
              <a:gd name="connsiteY6" fmla="*/ 28296 h 1746477"/>
              <a:gd name="connsiteX7" fmla="*/ 0 w 1832477"/>
              <a:gd name="connsiteY7" fmla="*/ 0 h 1746477"/>
              <a:gd name="connsiteX0" fmla="*/ 0 w 1832477"/>
              <a:gd name="connsiteY0" fmla="*/ 0 h 1746477"/>
              <a:gd name="connsiteX1" fmla="*/ 1832477 w 1832477"/>
              <a:gd name="connsiteY1" fmla="*/ 0 h 1746477"/>
              <a:gd name="connsiteX2" fmla="*/ 1832477 w 1832477"/>
              <a:gd name="connsiteY2" fmla="*/ 1746477 h 1746477"/>
              <a:gd name="connsiteX3" fmla="*/ 1827674 w 1832477"/>
              <a:gd name="connsiteY3" fmla="*/ 1714150 h 1746477"/>
              <a:gd name="connsiteX4" fmla="*/ 1550514 w 1832477"/>
              <a:gd name="connsiteY4" fmla="*/ 1206381 h 1746477"/>
              <a:gd name="connsiteX5" fmla="*/ 312260 w 1832477"/>
              <a:gd name="connsiteY5" fmla="*/ 606403 h 1746477"/>
              <a:gd name="connsiteX6" fmla="*/ 5905 w 1832477"/>
              <a:gd name="connsiteY6" fmla="*/ 28296 h 1746477"/>
              <a:gd name="connsiteX7" fmla="*/ 0 w 1832477"/>
              <a:gd name="connsiteY7" fmla="*/ 0 h 1746477"/>
              <a:gd name="connsiteX0" fmla="*/ 94670 w 1927147"/>
              <a:gd name="connsiteY0" fmla="*/ 0 h 1746477"/>
              <a:gd name="connsiteX1" fmla="*/ 1927147 w 1927147"/>
              <a:gd name="connsiteY1" fmla="*/ 0 h 1746477"/>
              <a:gd name="connsiteX2" fmla="*/ 1927147 w 1927147"/>
              <a:gd name="connsiteY2" fmla="*/ 1746477 h 1746477"/>
              <a:gd name="connsiteX3" fmla="*/ 1922344 w 1927147"/>
              <a:gd name="connsiteY3" fmla="*/ 1714150 h 1746477"/>
              <a:gd name="connsiteX4" fmla="*/ 1645184 w 1927147"/>
              <a:gd name="connsiteY4" fmla="*/ 1206381 h 1746477"/>
              <a:gd name="connsiteX5" fmla="*/ 406930 w 1927147"/>
              <a:gd name="connsiteY5" fmla="*/ 606403 h 1746477"/>
              <a:gd name="connsiteX6" fmla="*/ 94670 w 1927147"/>
              <a:gd name="connsiteY6" fmla="*/ 0 h 1746477"/>
              <a:gd name="connsiteX0" fmla="*/ 117 w 1832594"/>
              <a:gd name="connsiteY0" fmla="*/ 114529 h 1861006"/>
              <a:gd name="connsiteX1" fmla="*/ 1832594 w 1832594"/>
              <a:gd name="connsiteY1" fmla="*/ 114529 h 1861006"/>
              <a:gd name="connsiteX2" fmla="*/ 1832594 w 1832594"/>
              <a:gd name="connsiteY2" fmla="*/ 1861006 h 1861006"/>
              <a:gd name="connsiteX3" fmla="*/ 1827791 w 1832594"/>
              <a:gd name="connsiteY3" fmla="*/ 1828679 h 1861006"/>
              <a:gd name="connsiteX4" fmla="*/ 1550631 w 1832594"/>
              <a:gd name="connsiteY4" fmla="*/ 1320910 h 1861006"/>
              <a:gd name="connsiteX5" fmla="*/ 312377 w 1832594"/>
              <a:gd name="connsiteY5" fmla="*/ 720932 h 1861006"/>
              <a:gd name="connsiteX6" fmla="*/ 117 w 1832594"/>
              <a:gd name="connsiteY6" fmla="*/ 114529 h 1861006"/>
              <a:gd name="connsiteX0" fmla="*/ 41300 w 1637941"/>
              <a:gd name="connsiteY0" fmla="*/ 126132 h 1831887"/>
              <a:gd name="connsiteX1" fmla="*/ 1637941 w 1637941"/>
              <a:gd name="connsiteY1" fmla="*/ 85410 h 1831887"/>
              <a:gd name="connsiteX2" fmla="*/ 1637941 w 1637941"/>
              <a:gd name="connsiteY2" fmla="*/ 1831887 h 1831887"/>
              <a:gd name="connsiteX3" fmla="*/ 1633138 w 1637941"/>
              <a:gd name="connsiteY3" fmla="*/ 1799560 h 1831887"/>
              <a:gd name="connsiteX4" fmla="*/ 1355978 w 1637941"/>
              <a:gd name="connsiteY4" fmla="*/ 1291791 h 1831887"/>
              <a:gd name="connsiteX5" fmla="*/ 117724 w 1637941"/>
              <a:gd name="connsiteY5" fmla="*/ 691813 h 1831887"/>
              <a:gd name="connsiteX6" fmla="*/ 41300 w 1637941"/>
              <a:gd name="connsiteY6" fmla="*/ 126132 h 1831887"/>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116 w 1832594"/>
              <a:gd name="connsiteY0" fmla="*/ 119613 h 1847296"/>
              <a:gd name="connsiteX1" fmla="*/ 1832594 w 1832594"/>
              <a:gd name="connsiteY1" fmla="*/ 100819 h 1847296"/>
              <a:gd name="connsiteX2" fmla="*/ 1832594 w 1832594"/>
              <a:gd name="connsiteY2" fmla="*/ 1847296 h 1847296"/>
              <a:gd name="connsiteX3" fmla="*/ 1827791 w 1832594"/>
              <a:gd name="connsiteY3" fmla="*/ 1814969 h 1847296"/>
              <a:gd name="connsiteX4" fmla="*/ 1550631 w 1832594"/>
              <a:gd name="connsiteY4" fmla="*/ 1307200 h 1847296"/>
              <a:gd name="connsiteX5" fmla="*/ 312377 w 1832594"/>
              <a:gd name="connsiteY5" fmla="*/ 707222 h 1847296"/>
              <a:gd name="connsiteX6" fmla="*/ 116 w 1832594"/>
              <a:gd name="connsiteY6" fmla="*/ 119613 h 1847296"/>
              <a:gd name="connsiteX0" fmla="*/ 43 w 1832521"/>
              <a:gd name="connsiteY0" fmla="*/ 18794 h 1746477"/>
              <a:gd name="connsiteX1" fmla="*/ 1832521 w 1832521"/>
              <a:gd name="connsiteY1" fmla="*/ 0 h 1746477"/>
              <a:gd name="connsiteX2" fmla="*/ 1832521 w 1832521"/>
              <a:gd name="connsiteY2" fmla="*/ 1746477 h 1746477"/>
              <a:gd name="connsiteX3" fmla="*/ 1827718 w 1832521"/>
              <a:gd name="connsiteY3" fmla="*/ 1714150 h 1746477"/>
              <a:gd name="connsiteX4" fmla="*/ 1550558 w 1832521"/>
              <a:gd name="connsiteY4" fmla="*/ 1206381 h 1746477"/>
              <a:gd name="connsiteX5" fmla="*/ 312304 w 1832521"/>
              <a:gd name="connsiteY5" fmla="*/ 606403 h 1746477"/>
              <a:gd name="connsiteX6" fmla="*/ 43 w 1832521"/>
              <a:gd name="connsiteY6"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3 w 1832521"/>
              <a:gd name="connsiteY0" fmla="*/ 18794 h 1746477"/>
              <a:gd name="connsiteX1" fmla="*/ 1832521 w 1832521"/>
              <a:gd name="connsiteY1" fmla="*/ 0 h 1746477"/>
              <a:gd name="connsiteX2" fmla="*/ 1832521 w 1832521"/>
              <a:gd name="connsiteY2" fmla="*/ 1746477 h 1746477"/>
              <a:gd name="connsiteX3" fmla="*/ 1550558 w 1832521"/>
              <a:gd name="connsiteY3" fmla="*/ 1206381 h 1746477"/>
              <a:gd name="connsiteX4" fmla="*/ 312304 w 1832521"/>
              <a:gd name="connsiteY4" fmla="*/ 606403 h 1746477"/>
              <a:gd name="connsiteX5" fmla="*/ 43 w 1832521"/>
              <a:gd name="connsiteY5" fmla="*/ 18794 h 1746477"/>
              <a:gd name="connsiteX0" fmla="*/ 46 w 1828049"/>
              <a:gd name="connsiteY0" fmla="*/ 2746 h 1746477"/>
              <a:gd name="connsiteX1" fmla="*/ 1828049 w 1828049"/>
              <a:gd name="connsiteY1" fmla="*/ 0 h 1746477"/>
              <a:gd name="connsiteX2" fmla="*/ 1828049 w 1828049"/>
              <a:gd name="connsiteY2" fmla="*/ 1746477 h 1746477"/>
              <a:gd name="connsiteX3" fmla="*/ 1546086 w 1828049"/>
              <a:gd name="connsiteY3" fmla="*/ 1206381 h 1746477"/>
              <a:gd name="connsiteX4" fmla="*/ 307832 w 1828049"/>
              <a:gd name="connsiteY4" fmla="*/ 606403 h 1746477"/>
              <a:gd name="connsiteX5" fmla="*/ 46 w 1828049"/>
              <a:gd name="connsiteY5" fmla="*/ 2746 h 1746477"/>
              <a:gd name="connsiteX0" fmla="*/ 57 w 1828060"/>
              <a:gd name="connsiteY0" fmla="*/ 2746 h 1746477"/>
              <a:gd name="connsiteX1" fmla="*/ 1828060 w 1828060"/>
              <a:gd name="connsiteY1" fmla="*/ 0 h 1746477"/>
              <a:gd name="connsiteX2" fmla="*/ 1828060 w 1828060"/>
              <a:gd name="connsiteY2" fmla="*/ 1746477 h 1746477"/>
              <a:gd name="connsiteX3" fmla="*/ 1617695 w 1828060"/>
              <a:gd name="connsiteY3" fmla="*/ 1217080 h 1746477"/>
              <a:gd name="connsiteX4" fmla="*/ 307843 w 1828060"/>
              <a:gd name="connsiteY4" fmla="*/ 606403 h 1746477"/>
              <a:gd name="connsiteX5" fmla="*/ 57 w 1828060"/>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42044 h 1746477"/>
              <a:gd name="connsiteX4" fmla="*/ 307841 w 1828058"/>
              <a:gd name="connsiteY4" fmla="*/ 606403 h 1746477"/>
              <a:gd name="connsiteX5" fmla="*/ 55 w 1828058"/>
              <a:gd name="connsiteY5" fmla="*/ 2746 h 1746477"/>
              <a:gd name="connsiteX0" fmla="*/ 55 w 1828058"/>
              <a:gd name="connsiteY0" fmla="*/ 2746 h 1746477"/>
              <a:gd name="connsiteX1" fmla="*/ 1828058 w 1828058"/>
              <a:gd name="connsiteY1" fmla="*/ 0 h 1746477"/>
              <a:gd name="connsiteX2" fmla="*/ 1828058 w 1828058"/>
              <a:gd name="connsiteY2" fmla="*/ 1746477 h 1746477"/>
              <a:gd name="connsiteX3" fmla="*/ 1604268 w 1828058"/>
              <a:gd name="connsiteY3" fmla="*/ 1252743 h 1746477"/>
              <a:gd name="connsiteX4" fmla="*/ 307841 w 1828058"/>
              <a:gd name="connsiteY4" fmla="*/ 606403 h 1746477"/>
              <a:gd name="connsiteX5" fmla="*/ 55 w 1828058"/>
              <a:gd name="connsiteY5" fmla="*/ 2746 h 174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058" h="1746477">
                <a:moveTo>
                  <a:pt x="55" y="2746"/>
                </a:moveTo>
                <a:lnTo>
                  <a:pt x="1828058" y="0"/>
                </a:lnTo>
                <a:lnTo>
                  <a:pt x="1828058" y="1746477"/>
                </a:lnTo>
                <a:cubicBezTo>
                  <a:pt x="1812380" y="1596758"/>
                  <a:pt x="1834739" y="1477353"/>
                  <a:pt x="1604268" y="1252743"/>
                </a:cubicBezTo>
                <a:cubicBezTo>
                  <a:pt x="1373797" y="1028133"/>
                  <a:pt x="575210" y="814736"/>
                  <a:pt x="307841" y="606403"/>
                </a:cubicBezTo>
                <a:cubicBezTo>
                  <a:pt x="40472" y="398070"/>
                  <a:pt x="-1756" y="153933"/>
                  <a:pt x="55" y="27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pic>
        <p:nvPicPr>
          <p:cNvPr id="9" name="Picture 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896188" y="6185123"/>
            <a:ext cx="933702" cy="370757"/>
          </a:xfrm>
          <a:prstGeom prst="rect">
            <a:avLst/>
          </a:prstGeom>
        </p:spPr>
      </p:pic>
      <p:sp>
        <p:nvSpPr>
          <p:cNvPr id="10" name="TextBox 9"/>
          <p:cNvSpPr txBox="1"/>
          <p:nvPr userDrawn="1"/>
        </p:nvSpPr>
        <p:spPr>
          <a:xfrm>
            <a:off x="590775" y="6311900"/>
            <a:ext cx="2919389" cy="215444"/>
          </a:xfrm>
          <a:prstGeom prst="rect">
            <a:avLst/>
          </a:prstGeom>
          <a:noFill/>
        </p:spPr>
        <p:txBody>
          <a:bodyPr wrap="none" rtlCol="0">
            <a:spAutoFit/>
          </a:bodyPr>
          <a:lstStyle/>
          <a:p>
            <a:r>
              <a:rPr lang="en-CA" sz="800" kern="1200">
                <a:solidFill>
                  <a:schemeClr val="tx1"/>
                </a:solidFill>
                <a:effectLst/>
                <a:latin typeface="Arial" panose="020B0604020202020204" pitchFamily="34" charset="0"/>
                <a:ea typeface="+mn-ea"/>
                <a:cs typeface="Arial" panose="020B0604020202020204" pitchFamily="34" charset="0"/>
              </a:rPr>
              <a:t>Copyright © 2018 HSO and its licensors. All rights reserved.</a:t>
            </a:r>
            <a:endParaRPr lang="en-US" sz="800">
              <a:solidFill>
                <a:schemeClr val="tx1"/>
              </a:solidFill>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046416862"/>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65" r:id="rId3"/>
    <p:sldLayoutId id="2147483664" r:id="rId4"/>
    <p:sldLayoutId id="2147483668" r:id="rId5"/>
    <p:sldLayoutId id="2147483650" r:id="rId6"/>
    <p:sldLayoutId id="2147483666" r:id="rId7"/>
    <p:sldLayoutId id="2147483661" r:id="rId8"/>
    <p:sldLayoutId id="2147483662" r:id="rId9"/>
    <p:sldLayoutId id="2147483663" r:id="rId10"/>
    <p:sldLayoutId id="2147483652" r:id="rId11"/>
    <p:sldLayoutId id="2147483660" r:id="rId12"/>
    <p:sldLayoutId id="2147483667" r:id="rId13"/>
    <p:sldLayoutId id="2147483670" r:id="rId14"/>
    <p:sldLayoutId id="2147483671" r:id="rId15"/>
    <p:sldLayoutId id="2147483672" r:id="rId16"/>
    <p:sldLayoutId id="2147483673" r:id="rId17"/>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image" Target="../media/image14.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5.xml"/><Relationship Id="rId11" Type="http://schemas.openxmlformats.org/officeDocument/2006/relationships/image" Target="../media/image21.jpeg"/><Relationship Id="rId5" Type="http://schemas.openxmlformats.org/officeDocument/2006/relationships/tags" Target="../tags/tag5.xml"/><Relationship Id="rId10" Type="http://schemas.openxmlformats.org/officeDocument/2006/relationships/image" Target="../media/image20.jpeg"/><Relationship Id="rId4" Type="http://schemas.openxmlformats.org/officeDocument/2006/relationships/tags" Target="../tags/tag4.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healthstandards.sharepoint.com/PE/Evaluation%20and%20Analytics/KPIs/2018%20Strategic%20KPIs%20-%20operational%20definitions.xlsx?d=w0e4ef87180f8405ca7a238f38c948f76"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healthstandards.sharepoint.com/HSOGP/Shared%20Documents/Business%20Plan/2018/2018%20GP%20KPIs%20-%20review%20copy.xlsx?d=w1919644088ed484bb93b68805e5d6b92" TargetMode="Externa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3.jpe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1.jpeg"/><Relationship Id="rId5" Type="http://schemas.openxmlformats.org/officeDocument/2006/relationships/image" Target="../media/image38.png"/><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43.png"/><Relationship Id="rId4" Type="http://schemas.openxmlformats.org/officeDocument/2006/relationships/hyperlink" Target="http://buckmire.blogspot.com/2012/04/why-conservatives-think-differently.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hyperlink" Target="https://healthstandards.sharepoint.com/:x:/r/AP/Third%20Party%20Programs/4.0%20Product_Service%20Development/4.2%20Recognition%20Offering/Recognition%20Program%20Development.xlsx?d=wd7b240329cc44fe488ff1350584b0c06&amp;csf=1&amp;e=jJoX6e"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hyperlink" Target="https://healthstandards.sharepoint.com/:x:/r/AP/Third%20Party%20Programs/4.0%20Product_Service%20Development/4.1%20Certification%20Offering/Certification%20Program%20Development.xlsx?d=w2ba318188e374f7590ae4de4c893bb5d&amp;csf=1&amp;e=avTB4q"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63B79-0D4E-4291-8379-78B44A3B9B0F}"/>
              </a:ext>
            </a:extLst>
          </p:cNvPr>
          <p:cNvSpPr txBox="1"/>
          <p:nvPr/>
        </p:nvSpPr>
        <p:spPr>
          <a:xfrm>
            <a:off x="828427" y="1600788"/>
            <a:ext cx="9501809" cy="2554545"/>
          </a:xfrm>
          <a:prstGeom prst="rect">
            <a:avLst/>
          </a:prstGeom>
          <a:noFill/>
        </p:spPr>
        <p:txBody>
          <a:bodyPr wrap="square" rtlCol="0" anchor="t">
            <a:spAutoFit/>
          </a:bodyPr>
          <a:lstStyle/>
          <a:p>
            <a:r>
              <a:rPr lang="en-CA" sz="6600">
                <a:solidFill>
                  <a:schemeClr val="bg1"/>
                </a:solidFill>
              </a:rPr>
              <a:t>Assessment Programs:</a:t>
            </a:r>
            <a:endParaRPr lang="en-US" sz="6600">
              <a:solidFill>
                <a:schemeClr val="bg1"/>
              </a:solidFill>
              <a:cs typeface="Calibri"/>
            </a:endParaRPr>
          </a:p>
          <a:p>
            <a:r>
              <a:rPr lang="en-CA" sz="5400">
                <a:solidFill>
                  <a:schemeClr val="bg1"/>
                </a:solidFill>
                <a:cs typeface="Calibri"/>
              </a:rPr>
              <a:t>Deep Dive</a:t>
            </a:r>
          </a:p>
          <a:p>
            <a:r>
              <a:rPr lang="en-CA" sz="3200">
                <a:solidFill>
                  <a:schemeClr val="bg1"/>
                </a:solidFill>
                <a:cs typeface="Calibri"/>
              </a:rPr>
              <a:t>September 17, 2018</a:t>
            </a:r>
            <a:r>
              <a:rPr lang="en-CA" sz="4000">
                <a:solidFill>
                  <a:schemeClr val="bg1"/>
                </a:solidFill>
                <a:cs typeface="Calibri"/>
              </a:rPr>
              <a:t> </a:t>
            </a:r>
          </a:p>
        </p:txBody>
      </p:sp>
    </p:spTree>
    <p:extLst>
      <p:ext uri="{BB962C8B-B14F-4D97-AF65-F5344CB8AC3E}">
        <p14:creationId xmlns:p14="http://schemas.microsoft.com/office/powerpoint/2010/main" val="93546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45973" y="252288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Supporting our Enterprise’s Strategic Initiatives</a:t>
            </a:r>
            <a:endParaRPr lang="en-US" sz="2000">
              <a:solidFill>
                <a:schemeClr val="bg1"/>
              </a:solidFill>
              <a:latin typeface="Calibri" panose="020F0502020204030204"/>
            </a:endParaRPr>
          </a:p>
        </p:txBody>
      </p:sp>
      <p:grpSp>
        <p:nvGrpSpPr>
          <p:cNvPr id="12" name="Group 11"/>
          <p:cNvGrpSpPr/>
          <p:nvPr/>
        </p:nvGrpSpPr>
        <p:grpSpPr>
          <a:xfrm>
            <a:off x="10289816" y="-1"/>
            <a:ext cx="1914882" cy="1993901"/>
            <a:chOff x="9834009" y="-1"/>
            <a:chExt cx="2370693" cy="2468519"/>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10" y="0"/>
              <a:ext cx="2370692" cy="2468518"/>
            </a:xfrm>
            <a:prstGeom prst="rect">
              <a:avLst/>
            </a:prstGeom>
            <a:grpFill/>
          </p:spPr>
        </p:pic>
      </p:grpSp>
      <p:sp>
        <p:nvSpPr>
          <p:cNvPr id="16" name="Text Placeholder 3"/>
          <p:cNvSpPr>
            <a:spLocks noGrp="1"/>
          </p:cNvSpPr>
          <p:nvPr>
            <p:ph type="body" idx="1"/>
          </p:nvPr>
        </p:nvSpPr>
        <p:spPr>
          <a:xfrm>
            <a:off x="4312194" y="796054"/>
            <a:ext cx="7575006" cy="4846400"/>
          </a:xfrm>
        </p:spPr>
        <p:txBody>
          <a:bodyPr anchor="t" anchorCtr="0">
            <a:noAutofit/>
          </a:bodyPr>
          <a:lstStyle/>
          <a:p>
            <a:pPr marL="404495" lvl="1"/>
            <a:r>
              <a:rPr lang="en-US" sz="2600">
                <a:latin typeface="Arial" panose="020B0604020202020204" pitchFamily="34" charset="0"/>
                <a:cs typeface="Arial" panose="020B0604020202020204" pitchFamily="34" charset="0"/>
              </a:rPr>
              <a:t>The Global Programs Initiatives are:</a:t>
            </a:r>
            <a:endParaRPr lang="en-US" sz="2600" b="0">
              <a:latin typeface="Arial" panose="020B0604020202020204" pitchFamily="34" charset="0"/>
              <a:cs typeface="Arial" panose="020B0604020202020204" pitchFamily="34" charset="0"/>
            </a:endParaRPr>
          </a:p>
          <a:p>
            <a:pPr marL="918845" lvl="1" indent="-514350">
              <a:buFont typeface="+mj-lt"/>
              <a:buAutoNum type="arabicPeriod" startAt="9"/>
            </a:pPr>
            <a:r>
              <a:rPr lang="en-US" sz="2600" b="0">
                <a:latin typeface="Arial" panose="020B0604020202020204" pitchFamily="34" charset="0"/>
                <a:cs typeface="Arial" panose="020B0604020202020204" pitchFamily="34" charset="0"/>
              </a:rPr>
              <a:t>Improve market and customer insights</a:t>
            </a:r>
          </a:p>
          <a:p>
            <a:pPr marL="918845" lvl="1" indent="-514350">
              <a:buFont typeface="+mj-lt"/>
              <a:buAutoNum type="arabicPeriod" startAt="9"/>
            </a:pPr>
            <a:r>
              <a:rPr lang="en-US" sz="2600" b="0">
                <a:latin typeface="Arial" panose="020B0604020202020204" pitchFamily="34" charset="0"/>
                <a:cs typeface="Arial" panose="020B0604020202020204" pitchFamily="34" charset="0"/>
              </a:rPr>
              <a:t>Ensure program quality meets external accreditation body requirements of </a:t>
            </a:r>
            <a:r>
              <a:rPr lang="en-US" sz="2600" b="0" err="1">
                <a:latin typeface="Arial" panose="020B0604020202020204" pitchFamily="34" charset="0"/>
                <a:cs typeface="Arial" panose="020B0604020202020204" pitchFamily="34" charset="0"/>
              </a:rPr>
              <a:t>ISQua</a:t>
            </a:r>
            <a:r>
              <a:rPr lang="en-US" sz="2600" b="0">
                <a:latin typeface="Arial" panose="020B0604020202020204" pitchFamily="34" charset="0"/>
                <a:cs typeface="Arial" panose="020B0604020202020204" pitchFamily="34" charset="0"/>
              </a:rPr>
              <a:t>, SCC and CEN</a:t>
            </a:r>
          </a:p>
          <a:p>
            <a:pPr marL="861695" lvl="1" indent="-457200">
              <a:buFont typeface="+mj-lt"/>
              <a:buAutoNum type="arabicPeriod" startAt="9"/>
            </a:pPr>
            <a:r>
              <a:rPr lang="en-US" sz="2600" b="0">
                <a:latin typeface="Arial" panose="020B0604020202020204" pitchFamily="34" charset="0"/>
                <a:cs typeface="Arial" panose="020B0604020202020204" pitchFamily="34" charset="0"/>
              </a:rPr>
              <a:t>Ensure long term financial health of HSO</a:t>
            </a:r>
          </a:p>
        </p:txBody>
      </p:sp>
    </p:spTree>
    <p:extLst>
      <p:ext uri="{BB962C8B-B14F-4D97-AF65-F5344CB8AC3E}">
        <p14:creationId xmlns:p14="http://schemas.microsoft.com/office/powerpoint/2010/main" val="3802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grpSp>
        <p:nvGrpSpPr>
          <p:cNvPr id="12" name="Group 11"/>
          <p:cNvGrpSpPr/>
          <p:nvPr/>
        </p:nvGrpSpPr>
        <p:grpSpPr>
          <a:xfrm>
            <a:off x="10289818" y="-1"/>
            <a:ext cx="1914882" cy="1993901"/>
            <a:chOff x="9834008" y="-1"/>
            <a:chExt cx="2370692" cy="2468520"/>
          </a:xfrm>
          <a:solidFill>
            <a:srgbClr val="C72128"/>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17" name="TextBox 16">
            <a:extLst>
              <a:ext uri="{FF2B5EF4-FFF2-40B4-BE49-F238E27FC236}">
                <a16:creationId xmlns:a16="http://schemas.microsoft.com/office/drawing/2014/main" id="{1993EB5F-3601-45F9-B44D-F8A5E8CF8749}"/>
              </a:ext>
            </a:extLst>
          </p:cNvPr>
          <p:cNvSpPr txBox="1"/>
          <p:nvPr/>
        </p:nvSpPr>
        <p:spPr>
          <a:xfrm>
            <a:off x="-2" y="0"/>
            <a:ext cx="6563361" cy="584775"/>
          </a:xfrm>
          <a:prstGeom prst="rect">
            <a:avLst/>
          </a:prstGeom>
          <a:solidFill>
            <a:srgbClr val="C72128"/>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chemeClr val="bg1"/>
                </a:solidFill>
                <a:effectLst/>
                <a:uLnTx/>
                <a:uFillTx/>
                <a:latin typeface="Franklin Gothic Book" panose="020B0503020102020204" pitchFamily="34" charset="0"/>
              </a:rPr>
              <a:t>CURRENT VALUE CREATION MODEL</a:t>
            </a:r>
          </a:p>
        </p:txBody>
      </p:sp>
      <p:sp>
        <p:nvSpPr>
          <p:cNvPr id="10" name="Rectangle: Rounded Corners 9">
            <a:extLst>
              <a:ext uri="{FF2B5EF4-FFF2-40B4-BE49-F238E27FC236}">
                <a16:creationId xmlns:a16="http://schemas.microsoft.com/office/drawing/2014/main" id="{4B1AA94B-52D6-45A4-829A-F42D132F8578}"/>
              </a:ext>
            </a:extLst>
          </p:cNvPr>
          <p:cNvSpPr/>
          <p:nvPr/>
        </p:nvSpPr>
        <p:spPr>
          <a:xfrm>
            <a:off x="285975" y="2865120"/>
            <a:ext cx="2690905" cy="1412240"/>
          </a:xfrm>
          <a:prstGeom prst="roundRect">
            <a:avLst/>
          </a:prstGeom>
          <a:solidFill>
            <a:srgbClr val="ED9F2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a:t>Need for scalable </a:t>
            </a:r>
            <a:r>
              <a:rPr lang="fr-CA" sz="2000" err="1"/>
              <a:t>quality</a:t>
            </a:r>
            <a:r>
              <a:rPr lang="fr-CA" sz="2000"/>
              <a:t> assurance or </a:t>
            </a:r>
            <a:r>
              <a:rPr lang="fr-CA" sz="2000" err="1"/>
              <a:t>improvement</a:t>
            </a:r>
            <a:r>
              <a:rPr lang="fr-CA" sz="2000"/>
              <a:t> model</a:t>
            </a:r>
            <a:endParaRPr lang="en-CA" sz="2000"/>
          </a:p>
        </p:txBody>
      </p:sp>
      <p:sp>
        <p:nvSpPr>
          <p:cNvPr id="19" name="Rectangle: Rounded Corners 18">
            <a:extLst>
              <a:ext uri="{FF2B5EF4-FFF2-40B4-BE49-F238E27FC236}">
                <a16:creationId xmlns:a16="http://schemas.microsoft.com/office/drawing/2014/main" id="{FA6560AF-BD8C-48F9-8A57-055F4D139B58}"/>
              </a:ext>
            </a:extLst>
          </p:cNvPr>
          <p:cNvSpPr/>
          <p:nvPr/>
        </p:nvSpPr>
        <p:spPr>
          <a:xfrm>
            <a:off x="3872455" y="2862835"/>
            <a:ext cx="2690905" cy="1412240"/>
          </a:xfrm>
          <a:prstGeom prst="roundRect">
            <a:avLst/>
          </a:prstGeom>
          <a:solidFill>
            <a:srgbClr val="F15A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err="1"/>
              <a:t>Assessment</a:t>
            </a:r>
            <a:r>
              <a:rPr lang="fr-CA" sz="2800"/>
              <a:t> Program Design</a:t>
            </a:r>
            <a:endParaRPr lang="en-CA" sz="2800"/>
          </a:p>
        </p:txBody>
      </p:sp>
      <p:sp>
        <p:nvSpPr>
          <p:cNvPr id="20" name="Rectangle: Rounded Corners 19">
            <a:extLst>
              <a:ext uri="{FF2B5EF4-FFF2-40B4-BE49-F238E27FC236}">
                <a16:creationId xmlns:a16="http://schemas.microsoft.com/office/drawing/2014/main" id="{3BE01551-C709-4ED6-A52C-FF0F7933C3B9}"/>
              </a:ext>
            </a:extLst>
          </p:cNvPr>
          <p:cNvSpPr/>
          <p:nvPr/>
        </p:nvSpPr>
        <p:spPr>
          <a:xfrm>
            <a:off x="8373335" y="2844800"/>
            <a:ext cx="2690905" cy="1412240"/>
          </a:xfrm>
          <a:prstGeom prst="roundRect">
            <a:avLst/>
          </a:prstGeom>
          <a:solidFill>
            <a:srgbClr val="C7212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err="1"/>
              <a:t>Assessment</a:t>
            </a:r>
            <a:r>
              <a:rPr lang="fr-CA" sz="2400"/>
              <a:t> Services Delivery</a:t>
            </a:r>
            <a:endParaRPr lang="en-CA" sz="2400"/>
          </a:p>
        </p:txBody>
      </p:sp>
      <p:cxnSp>
        <p:nvCxnSpPr>
          <p:cNvPr id="22" name="Straight Arrow Connector 21">
            <a:extLst>
              <a:ext uri="{FF2B5EF4-FFF2-40B4-BE49-F238E27FC236}">
                <a16:creationId xmlns:a16="http://schemas.microsoft.com/office/drawing/2014/main" id="{4D1B8279-1BC7-4EAB-8162-5279F10800D6}"/>
              </a:ext>
            </a:extLst>
          </p:cNvPr>
          <p:cNvCxnSpPr>
            <a:stCxn id="10" idx="3"/>
            <a:endCxn id="19" idx="1"/>
          </p:cNvCxnSpPr>
          <p:nvPr/>
        </p:nvCxnSpPr>
        <p:spPr>
          <a:xfrm flipV="1">
            <a:off x="2976880" y="3568955"/>
            <a:ext cx="895575" cy="2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EDF68F-530E-46E2-AAF4-74E238664D0A}"/>
              </a:ext>
            </a:extLst>
          </p:cNvPr>
          <p:cNvCxnSpPr>
            <a:cxnSpLocks/>
            <a:stCxn id="19" idx="3"/>
            <a:endCxn id="20" idx="1"/>
          </p:cNvCxnSpPr>
          <p:nvPr/>
        </p:nvCxnSpPr>
        <p:spPr>
          <a:xfrm flipV="1">
            <a:off x="6563360" y="3550920"/>
            <a:ext cx="1809975" cy="1803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071068C5-1FF8-4BC9-8808-CB0962E5B294}"/>
              </a:ext>
            </a:extLst>
          </p:cNvPr>
          <p:cNvSpPr/>
          <p:nvPr/>
        </p:nvSpPr>
        <p:spPr>
          <a:xfrm>
            <a:off x="2306309" y="906085"/>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a:t>Standards</a:t>
            </a:r>
            <a:endParaRPr lang="en-CA" sz="2800"/>
          </a:p>
        </p:txBody>
      </p:sp>
      <p:sp>
        <p:nvSpPr>
          <p:cNvPr id="27" name="Rectangle: Rounded Corners 26">
            <a:extLst>
              <a:ext uri="{FF2B5EF4-FFF2-40B4-BE49-F238E27FC236}">
                <a16:creationId xmlns:a16="http://schemas.microsoft.com/office/drawing/2014/main" id="{4469884C-CA7A-49A4-8598-A2BDBB94E12F}"/>
              </a:ext>
            </a:extLst>
          </p:cNvPr>
          <p:cNvSpPr/>
          <p:nvPr/>
        </p:nvSpPr>
        <p:spPr>
          <a:xfrm>
            <a:off x="5405109" y="906085"/>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err="1"/>
              <a:t>Methodologies</a:t>
            </a:r>
            <a:r>
              <a:rPr lang="fr-CA" sz="2800"/>
              <a:t> and Training</a:t>
            </a:r>
            <a:endParaRPr lang="en-CA" sz="2800"/>
          </a:p>
        </p:txBody>
      </p:sp>
      <p:sp>
        <p:nvSpPr>
          <p:cNvPr id="28" name="Rectangle: Rounded Corners 27">
            <a:extLst>
              <a:ext uri="{FF2B5EF4-FFF2-40B4-BE49-F238E27FC236}">
                <a16:creationId xmlns:a16="http://schemas.microsoft.com/office/drawing/2014/main" id="{87ECE85A-18B0-4E36-80B2-6DD98693077E}"/>
              </a:ext>
            </a:extLst>
          </p:cNvPr>
          <p:cNvSpPr/>
          <p:nvPr/>
        </p:nvSpPr>
        <p:spPr>
          <a:xfrm>
            <a:off x="8373335" y="915944"/>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a:t>PE Customer Support</a:t>
            </a:r>
            <a:endParaRPr lang="en-CA" sz="2800"/>
          </a:p>
        </p:txBody>
      </p:sp>
      <p:sp>
        <p:nvSpPr>
          <p:cNvPr id="29" name="Rectangle: Rounded Corners 28">
            <a:extLst>
              <a:ext uri="{FF2B5EF4-FFF2-40B4-BE49-F238E27FC236}">
                <a16:creationId xmlns:a16="http://schemas.microsoft.com/office/drawing/2014/main" id="{9937EDAD-A3AC-49D2-B451-CBCC427FB917}"/>
              </a:ext>
            </a:extLst>
          </p:cNvPr>
          <p:cNvSpPr/>
          <p:nvPr/>
        </p:nvSpPr>
        <p:spPr>
          <a:xfrm>
            <a:off x="8373335" y="4775200"/>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a:t>Activation </a:t>
            </a:r>
            <a:r>
              <a:rPr lang="fr-CA" sz="2400" err="1"/>
              <a:t>Svcs</a:t>
            </a:r>
            <a:r>
              <a:rPr lang="fr-CA" sz="2400"/>
              <a:t>,</a:t>
            </a:r>
          </a:p>
          <a:p>
            <a:pPr algn="ctr"/>
            <a:r>
              <a:rPr lang="fr-CA" sz="2400"/>
              <a:t>Instruments and</a:t>
            </a:r>
          </a:p>
          <a:p>
            <a:pPr algn="ctr"/>
            <a:r>
              <a:rPr lang="fr-CA" sz="2400"/>
              <a:t>Leading Practices</a:t>
            </a:r>
            <a:endParaRPr lang="en-CA" sz="2400"/>
          </a:p>
        </p:txBody>
      </p:sp>
      <p:sp>
        <p:nvSpPr>
          <p:cNvPr id="30" name="Rectangle: Rounded Corners 29">
            <a:extLst>
              <a:ext uri="{FF2B5EF4-FFF2-40B4-BE49-F238E27FC236}">
                <a16:creationId xmlns:a16="http://schemas.microsoft.com/office/drawing/2014/main" id="{276146FE-D0AE-4D9D-80F5-3141A4BB84DD}"/>
              </a:ext>
            </a:extLst>
          </p:cNvPr>
          <p:cNvSpPr/>
          <p:nvPr/>
        </p:nvSpPr>
        <p:spPr>
          <a:xfrm>
            <a:off x="5405109" y="4806630"/>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err="1"/>
              <a:t>Trademarks</a:t>
            </a:r>
            <a:r>
              <a:rPr lang="fr-CA" sz="2800"/>
              <a:t>/</a:t>
            </a:r>
          </a:p>
          <a:p>
            <a:pPr algn="ctr"/>
            <a:r>
              <a:rPr lang="fr-CA" sz="2800"/>
              <a:t>Goodwill</a:t>
            </a:r>
            <a:endParaRPr lang="en-CA" sz="2800"/>
          </a:p>
        </p:txBody>
      </p:sp>
      <p:sp>
        <p:nvSpPr>
          <p:cNvPr id="31" name="Rectangle: Rounded Corners 30">
            <a:extLst>
              <a:ext uri="{FF2B5EF4-FFF2-40B4-BE49-F238E27FC236}">
                <a16:creationId xmlns:a16="http://schemas.microsoft.com/office/drawing/2014/main" id="{9F5FC60A-5418-42F2-A6D2-490BF1D95B8E}"/>
              </a:ext>
            </a:extLst>
          </p:cNvPr>
          <p:cNvSpPr/>
          <p:nvPr/>
        </p:nvSpPr>
        <p:spPr>
          <a:xfrm>
            <a:off x="2236694" y="4819585"/>
            <a:ext cx="2690905" cy="1412240"/>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a:t>Applications</a:t>
            </a:r>
            <a:endParaRPr lang="en-CA" sz="2800"/>
          </a:p>
        </p:txBody>
      </p:sp>
      <p:cxnSp>
        <p:nvCxnSpPr>
          <p:cNvPr id="35" name="Connector: Elbow 34">
            <a:extLst>
              <a:ext uri="{FF2B5EF4-FFF2-40B4-BE49-F238E27FC236}">
                <a16:creationId xmlns:a16="http://schemas.microsoft.com/office/drawing/2014/main" id="{0721598A-6B01-4D65-9F5D-A539DDEE3C64}"/>
              </a:ext>
            </a:extLst>
          </p:cNvPr>
          <p:cNvCxnSpPr>
            <a:stCxn id="26" idx="2"/>
            <a:endCxn id="19" idx="0"/>
          </p:cNvCxnSpPr>
          <p:nvPr/>
        </p:nvCxnSpPr>
        <p:spPr>
          <a:xfrm rot="16200000" flipH="1">
            <a:off x="4162580" y="1807507"/>
            <a:ext cx="544510" cy="1566146"/>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9E68206-7B72-4FE2-A2EB-4CEA81F6CBEE}"/>
              </a:ext>
            </a:extLst>
          </p:cNvPr>
          <p:cNvCxnSpPr>
            <a:stCxn id="27" idx="2"/>
            <a:endCxn id="19" idx="0"/>
          </p:cNvCxnSpPr>
          <p:nvPr/>
        </p:nvCxnSpPr>
        <p:spPr>
          <a:xfrm rot="5400000">
            <a:off x="5711980" y="1824253"/>
            <a:ext cx="544510" cy="1532654"/>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B0C7001-58B7-4214-8C2B-AD9A0150FC15}"/>
              </a:ext>
            </a:extLst>
          </p:cNvPr>
          <p:cNvCxnSpPr>
            <a:stCxn id="31" idx="0"/>
            <a:endCxn id="19" idx="2"/>
          </p:cNvCxnSpPr>
          <p:nvPr/>
        </p:nvCxnSpPr>
        <p:spPr>
          <a:xfrm rot="5400000" flipH="1" flipV="1">
            <a:off x="4127772" y="3729450"/>
            <a:ext cx="544510" cy="1635761"/>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8FB24F0-78D6-4926-8409-A326ABE32D56}"/>
              </a:ext>
            </a:extLst>
          </p:cNvPr>
          <p:cNvCxnSpPr>
            <a:stCxn id="30" idx="0"/>
            <a:endCxn id="19" idx="2"/>
          </p:cNvCxnSpPr>
          <p:nvPr/>
        </p:nvCxnSpPr>
        <p:spPr>
          <a:xfrm rot="16200000" flipV="1">
            <a:off x="5718458" y="3774526"/>
            <a:ext cx="531555" cy="1532654"/>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C6039D3-E3C3-43E2-B16F-9BABC52E7208}"/>
              </a:ext>
            </a:extLst>
          </p:cNvPr>
          <p:cNvCxnSpPr>
            <a:cxnSpLocks/>
            <a:stCxn id="29" idx="0"/>
            <a:endCxn id="20" idx="2"/>
          </p:cNvCxnSpPr>
          <p:nvPr/>
        </p:nvCxnSpPr>
        <p:spPr>
          <a:xfrm flipV="1">
            <a:off x="9718788" y="4257040"/>
            <a:ext cx="0" cy="51816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A5304B-8FFA-4C2F-AAF5-FE4A89B326E0}"/>
              </a:ext>
            </a:extLst>
          </p:cNvPr>
          <p:cNvCxnSpPr>
            <a:cxnSpLocks/>
            <a:stCxn id="28" idx="2"/>
            <a:endCxn id="20" idx="0"/>
          </p:cNvCxnSpPr>
          <p:nvPr/>
        </p:nvCxnSpPr>
        <p:spPr>
          <a:xfrm>
            <a:off x="9718788" y="2328184"/>
            <a:ext cx="0" cy="5166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C5C87-0F47-4A78-AB5E-F2C6F4F3413A}"/>
              </a:ext>
            </a:extLst>
          </p:cNvPr>
          <p:cNvSpPr txBox="1"/>
          <p:nvPr/>
        </p:nvSpPr>
        <p:spPr>
          <a:xfrm>
            <a:off x="791107" y="1160980"/>
            <a:ext cx="9207657" cy="4431983"/>
          </a:xfrm>
          <a:prstGeom prst="rect">
            <a:avLst/>
          </a:prstGeom>
          <a:noFill/>
        </p:spPr>
        <p:txBody>
          <a:bodyPr wrap="square" rtlCol="0" anchor="t">
            <a:spAutoFit/>
          </a:bodyPr>
          <a:lstStyle/>
          <a:p>
            <a:r>
              <a:rPr lang="fr-CA" sz="4800" b="1">
                <a:solidFill>
                  <a:schemeClr val="bg1"/>
                </a:solidFill>
                <a:latin typeface="Arial" panose="020B0604020202020204" pitchFamily="34" charset="0"/>
                <a:cs typeface="Arial" panose="020B0604020202020204" pitchFamily="34" charset="0"/>
              </a:rPr>
              <a:t>Innovative </a:t>
            </a:r>
            <a:r>
              <a:rPr lang="fr-CA" sz="4800" b="1" err="1">
                <a:solidFill>
                  <a:schemeClr val="bg1"/>
                </a:solidFill>
                <a:latin typeface="Arial" panose="020B0604020202020204" pitchFamily="34" charset="0"/>
                <a:cs typeface="Arial" panose="020B0604020202020204" pitchFamily="34" charset="0"/>
              </a:rPr>
              <a:t>Assessment</a:t>
            </a:r>
            <a:r>
              <a:rPr lang="fr-CA" sz="4800" b="1">
                <a:solidFill>
                  <a:schemeClr val="bg1"/>
                </a:solidFill>
                <a:latin typeface="Arial" panose="020B0604020202020204" pitchFamily="34" charset="0"/>
                <a:cs typeface="Arial" panose="020B0604020202020204" pitchFamily="34" charset="0"/>
              </a:rPr>
              <a:t> Programs and </a:t>
            </a:r>
            <a:r>
              <a:rPr lang="fr-CA" sz="4800" b="1" err="1">
                <a:solidFill>
                  <a:schemeClr val="bg1"/>
                </a:solidFill>
                <a:latin typeface="Arial" panose="020B0604020202020204" pitchFamily="34" charset="0"/>
                <a:cs typeface="Arial" panose="020B0604020202020204" pitchFamily="34" charset="0"/>
              </a:rPr>
              <a:t>Methodologies</a:t>
            </a:r>
            <a:r>
              <a:rPr lang="fr-CA" sz="4800" b="1">
                <a:solidFill>
                  <a:schemeClr val="bg1"/>
                </a:solidFill>
                <a:latin typeface="Arial" panose="020B0604020202020204" pitchFamily="34" charset="0"/>
                <a:cs typeface="Arial" panose="020B0604020202020204" pitchFamily="34" charset="0"/>
              </a:rPr>
              <a:t>.</a:t>
            </a:r>
            <a:endParaRPr lang="en-CA" sz="4800" b="1">
              <a:solidFill>
                <a:schemeClr val="bg1"/>
              </a:solidFill>
              <a:latin typeface="Arial" panose="020B0604020202020204" pitchFamily="34" charset="0"/>
              <a:cs typeface="Arial" panose="020B0604020202020204" pitchFamily="34" charset="0"/>
            </a:endParaRPr>
          </a:p>
          <a:p>
            <a:endParaRPr lang="fr-CA" sz="3600">
              <a:solidFill>
                <a:schemeClr val="bg1"/>
              </a:solidFill>
            </a:endParaRPr>
          </a:p>
          <a:p>
            <a:pPr lvl="0"/>
            <a:r>
              <a:rPr lang="fr-CA" sz="4800" b="1" err="1">
                <a:solidFill>
                  <a:prstClr val="white"/>
                </a:solidFill>
                <a:latin typeface="Arial" panose="020B0604020202020204" pitchFamily="34" charset="0"/>
                <a:cs typeface="Arial" panose="020B0604020202020204" pitchFamily="34" charset="0"/>
              </a:rPr>
              <a:t>Delivered</a:t>
            </a:r>
            <a:r>
              <a:rPr lang="fr-CA" sz="4800" b="1">
                <a:solidFill>
                  <a:prstClr val="white"/>
                </a:solidFill>
                <a:latin typeface="Arial" panose="020B0604020202020204" pitchFamily="34" charset="0"/>
                <a:cs typeface="Arial" panose="020B0604020202020204" pitchFamily="34" charset="0"/>
              </a:rPr>
              <a:t> </a:t>
            </a:r>
            <a:r>
              <a:rPr lang="fr-CA" sz="4800" b="1" err="1">
                <a:solidFill>
                  <a:prstClr val="white"/>
                </a:solidFill>
                <a:latin typeface="Arial" panose="020B0604020202020204" pitchFamily="34" charset="0"/>
                <a:cs typeface="Arial" panose="020B0604020202020204" pitchFamily="34" charset="0"/>
              </a:rPr>
              <a:t>Through</a:t>
            </a:r>
            <a:r>
              <a:rPr lang="fr-CA" sz="4800" b="1">
                <a:solidFill>
                  <a:prstClr val="white"/>
                </a:solidFill>
                <a:latin typeface="Arial" panose="020B0604020202020204" pitchFamily="34" charset="0"/>
                <a:cs typeface="Arial" panose="020B0604020202020204" pitchFamily="34" charset="0"/>
              </a:rPr>
              <a:t> </a:t>
            </a:r>
            <a:r>
              <a:rPr lang="fr-CA" sz="4800" b="1" err="1">
                <a:solidFill>
                  <a:prstClr val="white"/>
                </a:solidFill>
                <a:latin typeface="Arial" panose="020B0604020202020204" pitchFamily="34" charset="0"/>
                <a:cs typeface="Arial" panose="020B0604020202020204" pitchFamily="34" charset="0"/>
              </a:rPr>
              <a:t>Partnerships</a:t>
            </a:r>
            <a:r>
              <a:rPr lang="fr-CA" sz="4800" b="1">
                <a:solidFill>
                  <a:prstClr val="white"/>
                </a:solidFill>
                <a:latin typeface="Arial" panose="020B0604020202020204" pitchFamily="34" charset="0"/>
                <a:cs typeface="Arial" panose="020B0604020202020204" pitchFamily="34" charset="0"/>
              </a:rPr>
              <a:t>.</a:t>
            </a:r>
            <a:endParaRPr lang="en-CA" sz="3600">
              <a:solidFill>
                <a:schemeClr val="bg1"/>
              </a:solidFill>
            </a:endParaRPr>
          </a:p>
          <a:p>
            <a:endParaRPr lang="en-CA" sz="3600">
              <a:solidFill>
                <a:schemeClr val="bg1"/>
              </a:solidFill>
            </a:endParaRPr>
          </a:p>
          <a:p>
            <a:endParaRPr lang="en-CA"/>
          </a:p>
        </p:txBody>
      </p:sp>
    </p:spTree>
    <p:extLst>
      <p:ext uri="{BB962C8B-B14F-4D97-AF65-F5344CB8AC3E}">
        <p14:creationId xmlns:p14="http://schemas.microsoft.com/office/powerpoint/2010/main" val="238466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0289818" y="-1"/>
            <a:ext cx="1914882" cy="1993901"/>
            <a:chOff x="9834008" y="-1"/>
            <a:chExt cx="2370692" cy="2468520"/>
          </a:xfrm>
          <a:solidFill>
            <a:schemeClr val="accent2"/>
          </a:solidFill>
        </p:grpSpPr>
        <p:sp>
          <p:nvSpPr>
            <p:cNvPr id="47" name="Rectangle 46"/>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2" name="Title 1"/>
          <p:cNvSpPr txBox="1">
            <a:spLocks/>
          </p:cNvSpPr>
          <p:nvPr/>
        </p:nvSpPr>
        <p:spPr>
          <a:xfrm>
            <a:off x="590775" y="382351"/>
            <a:ext cx="10515600" cy="1325563"/>
          </a:xfrm>
          <a:prstGeom prst="rect">
            <a:avLst/>
          </a:prstGeom>
          <a:ln>
            <a:noFill/>
          </a:ln>
        </p:spPr>
        <p:txBody>
          <a:bodyPr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sz="3600" b="1">
                <a:latin typeface="Arial" panose="020B0604020202020204" pitchFamily="34" charset="0"/>
                <a:cs typeface="Arial" panose="020B0604020202020204" pitchFamily="34" charset="0"/>
              </a:rPr>
              <a:t>Programs: </a:t>
            </a:r>
          </a:p>
        </p:txBody>
      </p:sp>
      <p:graphicFrame>
        <p:nvGraphicFramePr>
          <p:cNvPr id="17" name="Diagram 16"/>
          <p:cNvGraphicFramePr/>
          <p:nvPr>
            <p:extLst/>
          </p:nvPr>
        </p:nvGraphicFramePr>
        <p:xfrm>
          <a:off x="2280182" y="1125876"/>
          <a:ext cx="7617096" cy="5078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09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err="1">
                <a:solidFill>
                  <a:schemeClr val="bg1"/>
                </a:solidFill>
                <a:latin typeface="Arial" panose="020B0604020202020204"/>
              </a:rPr>
              <a:t>Qmentum</a:t>
            </a:r>
            <a:r>
              <a:rPr lang="en-GB" sz="3400" b="1">
                <a:solidFill>
                  <a:schemeClr val="bg1"/>
                </a:solidFill>
                <a:latin typeface="Arial" panose="020B0604020202020204"/>
              </a:rPr>
              <a:t> Global Accreditation Program</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75150" y="2260926"/>
            <a:ext cx="7829550" cy="4385816"/>
          </a:xfrm>
          <a:prstGeom prst="rect">
            <a:avLst/>
          </a:prstGeom>
        </p:spPr>
        <p:txBody>
          <a:bodyPr wrap="square" anchor="t">
            <a:spAutoFit/>
          </a:bodyPr>
          <a:lstStyle/>
          <a:p>
            <a:pPr marL="342900" indent="-342900" fontAlgn="base">
              <a:buFont typeface="Arial" panose="020B0604020202020204" pitchFamily="34" charset="0"/>
              <a:buChar char="•"/>
            </a:pPr>
            <a:r>
              <a:rPr lang="en-US" sz="3100">
                <a:latin typeface="Arial"/>
                <a:cs typeface="Arial"/>
              </a:rPr>
              <a:t>Leveraging Health Service Provider Standards</a:t>
            </a:r>
          </a:p>
          <a:p>
            <a:pPr marL="342900" indent="-342900" fontAlgn="base">
              <a:buFont typeface="Arial" panose="020B0604020202020204" pitchFamily="34" charset="0"/>
              <a:buChar char="•"/>
            </a:pPr>
            <a:r>
              <a:rPr lang="en-US" sz="3100">
                <a:latin typeface="Arial"/>
                <a:cs typeface="Arial"/>
              </a:rPr>
              <a:t>Accredits Health Service Providers in partnership with 4 Global Program Partners and growing</a:t>
            </a:r>
          </a:p>
          <a:p>
            <a:pPr marL="342900" indent="-342900" fontAlgn="base">
              <a:buFont typeface="Arial" panose="020B0604020202020204" pitchFamily="34" charset="0"/>
              <a:buChar char="•"/>
            </a:pPr>
            <a:r>
              <a:rPr lang="fr-CA" sz="3100">
                <a:latin typeface="Arial"/>
                <a:cs typeface="Arial"/>
              </a:rPr>
              <a:t>Over 7000 sites </a:t>
            </a:r>
            <a:r>
              <a:rPr lang="fr-CA" sz="3100" err="1">
                <a:latin typeface="Arial"/>
                <a:cs typeface="Arial"/>
              </a:rPr>
              <a:t>accredited</a:t>
            </a:r>
            <a:r>
              <a:rPr lang="fr-CA" sz="3100">
                <a:latin typeface="Arial"/>
                <a:cs typeface="Arial"/>
              </a:rPr>
              <a:t> in 70 </a:t>
            </a:r>
            <a:r>
              <a:rPr lang="fr-CA" sz="3100" err="1">
                <a:latin typeface="Arial"/>
                <a:cs typeface="Arial"/>
              </a:rPr>
              <a:t>jurisdictions</a:t>
            </a:r>
            <a:endParaRPr lang="fr-CA" sz="3100">
              <a:latin typeface="Arial"/>
              <a:cs typeface="Arial"/>
            </a:endParaRPr>
          </a:p>
          <a:p>
            <a:pPr marL="342900" indent="-342900" fontAlgn="base">
              <a:buFont typeface="Arial" panose="020B0604020202020204" pitchFamily="34" charset="0"/>
              <a:buChar char="•"/>
            </a:pPr>
            <a:r>
              <a:rPr lang="fr-CA" sz="3100">
                <a:latin typeface="Arial"/>
                <a:cs typeface="Arial"/>
              </a:rPr>
              <a:t>3-4 </a:t>
            </a:r>
            <a:r>
              <a:rPr lang="fr-CA" sz="3100" err="1">
                <a:latin typeface="Arial"/>
                <a:cs typeface="Arial"/>
              </a:rPr>
              <a:t>year</a:t>
            </a:r>
            <a:r>
              <a:rPr lang="fr-CA" sz="3100">
                <a:latin typeface="Arial"/>
                <a:cs typeface="Arial"/>
              </a:rPr>
              <a:t> cycles, </a:t>
            </a:r>
            <a:r>
              <a:rPr lang="fr-CA" sz="3100" err="1">
                <a:latin typeface="Arial"/>
                <a:cs typeface="Arial"/>
              </a:rPr>
              <a:t>onsite</a:t>
            </a:r>
            <a:r>
              <a:rPr lang="fr-CA" sz="3100">
                <a:latin typeface="Arial"/>
                <a:cs typeface="Arial"/>
              </a:rPr>
              <a:t> </a:t>
            </a:r>
            <a:r>
              <a:rPr lang="fr-CA" sz="3100" err="1">
                <a:latin typeface="Arial"/>
                <a:cs typeface="Arial"/>
              </a:rPr>
              <a:t>reviews</a:t>
            </a:r>
            <a:r>
              <a:rPr lang="fr-CA" sz="3100">
                <a:latin typeface="Arial"/>
                <a:cs typeface="Arial"/>
              </a:rPr>
              <a:t>, attestation and audits</a:t>
            </a:r>
          </a:p>
        </p:txBody>
      </p:sp>
      <p:pic>
        <p:nvPicPr>
          <p:cNvPr id="15" name="Picture 14">
            <a:extLst>
              <a:ext uri="{FF2B5EF4-FFF2-40B4-BE49-F238E27FC236}">
                <a16:creationId xmlns:a16="http://schemas.microsoft.com/office/drawing/2014/main" id="{EE8BF031-9429-4EA2-B85A-02D46D4DF312}"/>
              </a:ext>
            </a:extLst>
          </p:cNvPr>
          <p:cNvPicPr/>
          <p:nvPr/>
        </p:nvPicPr>
        <p:blipFill rotWithShape="1">
          <a:blip r:embed="rId3" cstate="print">
            <a:extLst>
              <a:ext uri="{28A0092B-C50C-407E-A947-70E740481C1C}">
                <a14:useLocalDpi xmlns:a14="http://schemas.microsoft.com/office/drawing/2010/main" val="0"/>
              </a:ext>
            </a:extLst>
          </a:blip>
          <a:srcRect l="20200" t="39212" r="20801" b="38797"/>
          <a:stretch/>
        </p:blipFill>
        <p:spPr bwMode="auto">
          <a:xfrm>
            <a:off x="4651768" y="480904"/>
            <a:ext cx="4359728" cy="12706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59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Distinction Programs</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75150" y="1844366"/>
            <a:ext cx="7829550" cy="4385816"/>
          </a:xfrm>
          <a:prstGeom prst="rect">
            <a:avLst/>
          </a:prstGeom>
        </p:spPr>
        <p:txBody>
          <a:bodyPr wrap="square" anchor="t">
            <a:spAutoFit/>
          </a:bodyPr>
          <a:lstStyle/>
          <a:p>
            <a:pPr marL="342900" indent="-342900" fontAlgn="base">
              <a:buFont typeface="Arial" panose="020B0604020202020204" pitchFamily="34" charset="0"/>
              <a:buChar char="•"/>
            </a:pPr>
            <a:r>
              <a:rPr lang="fr-CA" sz="3100">
                <a:latin typeface="Arial"/>
                <a:cs typeface="Arial"/>
              </a:rPr>
              <a:t>Leveraging Condition-</a:t>
            </a:r>
            <a:r>
              <a:rPr lang="fr-CA" sz="3100" err="1">
                <a:latin typeface="Arial"/>
                <a:cs typeface="Arial"/>
              </a:rPr>
              <a:t>Based</a:t>
            </a:r>
            <a:r>
              <a:rPr lang="fr-CA" sz="3100">
                <a:latin typeface="Arial"/>
                <a:cs typeface="Arial"/>
              </a:rPr>
              <a:t> Journey Standards</a:t>
            </a:r>
          </a:p>
          <a:p>
            <a:pPr fontAlgn="base"/>
            <a:endParaRPr lang="fr-CA" sz="3100">
              <a:latin typeface="Arial"/>
              <a:cs typeface="Arial"/>
            </a:endParaRPr>
          </a:p>
          <a:p>
            <a:pPr marL="342900" indent="-342900" fontAlgn="base">
              <a:buFont typeface="Arial" panose="020B0604020202020204" pitchFamily="34" charset="0"/>
              <a:buChar char="•"/>
            </a:pPr>
            <a:r>
              <a:rPr lang="fr-CA" sz="3100" err="1">
                <a:latin typeface="Arial"/>
                <a:cs typeface="Arial"/>
              </a:rPr>
              <a:t>Two</a:t>
            </a:r>
            <a:r>
              <a:rPr lang="fr-CA" sz="3100">
                <a:latin typeface="Arial"/>
                <a:cs typeface="Arial"/>
              </a:rPr>
              <a:t> Programs:</a:t>
            </a:r>
          </a:p>
          <a:p>
            <a:pPr marL="800100" lvl="1" indent="-342900" fontAlgn="base">
              <a:buFont typeface="Arial" panose="020B0604020202020204" pitchFamily="34" charset="0"/>
              <a:buChar char="•"/>
            </a:pPr>
            <a:r>
              <a:rPr lang="fr-CA" sz="3100">
                <a:latin typeface="Arial"/>
                <a:cs typeface="Arial"/>
              </a:rPr>
              <a:t>Trauma Distinction</a:t>
            </a:r>
          </a:p>
          <a:p>
            <a:pPr marL="800100" lvl="1" indent="-342900" fontAlgn="base">
              <a:buFont typeface="Arial" panose="020B0604020202020204" pitchFamily="34" charset="0"/>
              <a:buChar char="•"/>
            </a:pPr>
            <a:r>
              <a:rPr lang="fr-CA" sz="3100">
                <a:latin typeface="Arial"/>
                <a:cs typeface="Arial"/>
              </a:rPr>
              <a:t>Stroke Distinction</a:t>
            </a:r>
          </a:p>
          <a:p>
            <a:pPr marL="342900" indent="-342900" fontAlgn="base">
              <a:buFont typeface="Arial" panose="020B0604020202020204" pitchFamily="34" charset="0"/>
              <a:buChar char="•"/>
            </a:pPr>
            <a:endParaRPr lang="fr-CA" sz="3100">
              <a:latin typeface="Arial"/>
              <a:cs typeface="Arial"/>
            </a:endParaRPr>
          </a:p>
          <a:p>
            <a:pPr marL="342900" indent="-342900" fontAlgn="base">
              <a:buFont typeface="Arial" panose="020B0604020202020204" pitchFamily="34" charset="0"/>
              <a:buChar char="•"/>
            </a:pPr>
            <a:r>
              <a:rPr lang="fr-CA" sz="3100">
                <a:latin typeface="Arial"/>
                <a:cs typeface="Arial"/>
              </a:rPr>
              <a:t>Programs </a:t>
            </a:r>
            <a:r>
              <a:rPr lang="fr-CA" sz="3100" err="1">
                <a:latin typeface="Arial"/>
                <a:cs typeface="Arial"/>
              </a:rPr>
              <a:t>funded</a:t>
            </a:r>
            <a:r>
              <a:rPr lang="fr-CA" sz="3100">
                <a:latin typeface="Arial"/>
                <a:cs typeface="Arial"/>
              </a:rPr>
              <a:t> by </a:t>
            </a:r>
            <a:r>
              <a:rPr lang="fr-CA" sz="3100" err="1">
                <a:latin typeface="Arial"/>
                <a:cs typeface="Arial"/>
              </a:rPr>
              <a:t>Accreditation</a:t>
            </a:r>
            <a:r>
              <a:rPr lang="fr-CA" sz="3100">
                <a:latin typeface="Arial"/>
                <a:cs typeface="Arial"/>
              </a:rPr>
              <a:t> revenues at the moment</a:t>
            </a:r>
          </a:p>
        </p:txBody>
      </p:sp>
    </p:spTree>
    <p:extLst>
      <p:ext uri="{BB962C8B-B14F-4D97-AF65-F5344CB8AC3E}">
        <p14:creationId xmlns:p14="http://schemas.microsoft.com/office/powerpoint/2010/main" val="40856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92" y="-2336"/>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Program Licensees </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7"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pic>
        <p:nvPicPr>
          <p:cNvPr id="10" name="Picture 2">
            <a:extLst>
              <a:ext uri="{FF2B5EF4-FFF2-40B4-BE49-F238E27FC236}">
                <a16:creationId xmlns:a16="http://schemas.microsoft.com/office/drawing/2014/main" id="{B633E423-E8C7-4D57-AAAA-2AD4E79782FC}"/>
              </a:ext>
            </a:extLst>
          </p:cNvPr>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4460518" y="489581"/>
            <a:ext cx="3886200" cy="104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a:extLst>
              <a:ext uri="{FF2B5EF4-FFF2-40B4-BE49-F238E27FC236}">
                <a16:creationId xmlns:a16="http://schemas.microsoft.com/office/drawing/2014/main" id="{21985859-1F1D-4DFC-9D00-F29EFDB9ACE4}"/>
              </a:ext>
            </a:extLst>
          </p:cNvPr>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4366835" y="5221359"/>
            <a:ext cx="4268346" cy="13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a:extLst>
              <a:ext uri="{FF2B5EF4-FFF2-40B4-BE49-F238E27FC236}">
                <a16:creationId xmlns:a16="http://schemas.microsoft.com/office/drawing/2014/main" id="{D4AEDDC1-F973-460D-94F5-97B939E8C3A4}"/>
              </a:ext>
            </a:extLst>
          </p:cNvPr>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bwMode="auto">
          <a:xfrm>
            <a:off x="4366835" y="1853047"/>
            <a:ext cx="4468419" cy="143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123CFD36-0C6C-4855-ADFA-1545FBCFB42A}"/>
              </a:ext>
            </a:extLst>
          </p:cNvPr>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bwMode="auto">
          <a:xfrm>
            <a:off x="4414152" y="3603256"/>
            <a:ext cx="4360912" cy="139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a:extLst>
              <a:ext uri="{FF2B5EF4-FFF2-40B4-BE49-F238E27FC236}">
                <a16:creationId xmlns:a16="http://schemas.microsoft.com/office/drawing/2014/main" id="{EE6B7106-C453-4899-A52D-E356583C8543}"/>
              </a:ext>
            </a:extLst>
          </p:cNvPr>
          <p:cNvGrpSpPr/>
          <p:nvPr>
            <p:custDataLst>
              <p:tags r:id="rId5"/>
            </p:custDataLst>
          </p:nvPr>
        </p:nvGrpSpPr>
        <p:grpSpPr>
          <a:xfrm>
            <a:off x="9057066" y="279816"/>
            <a:ext cx="1567544" cy="1911470"/>
            <a:chOff x="10119518" y="1115122"/>
            <a:chExt cx="1567544" cy="1911470"/>
          </a:xfrm>
        </p:grpSpPr>
        <p:pic>
          <p:nvPicPr>
            <p:cNvPr id="20" name="Picture 6">
              <a:extLst>
                <a:ext uri="{FF2B5EF4-FFF2-40B4-BE49-F238E27FC236}">
                  <a16:creationId xmlns:a16="http://schemas.microsoft.com/office/drawing/2014/main" id="{402CB4D5-6034-4110-96A4-DECF6F3D19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0235066" y="1115122"/>
              <a:ext cx="1336449" cy="151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extLst>
                <a:ext uri="{FF2B5EF4-FFF2-40B4-BE49-F238E27FC236}">
                  <a16:creationId xmlns:a16="http://schemas.microsoft.com/office/drawing/2014/main" id="{7B28DBAE-CCAF-4C9E-8BBF-ABB236F283FE}"/>
                </a:ext>
              </a:extLst>
            </p:cNvPr>
            <p:cNvSpPr txBox="1"/>
            <p:nvPr/>
          </p:nvSpPr>
          <p:spPr>
            <a:xfrm>
              <a:off x="10118734" y="2564928"/>
              <a:ext cx="1569112" cy="640720"/>
            </a:xfrm>
            <a:prstGeom prst="rect">
              <a:avLst/>
            </a:prstGeom>
            <a:noFill/>
          </p:spPr>
          <p:txBody>
            <a:bodyPr wrap="square" rtlCol="0">
              <a:spAutoFit/>
            </a:bodyPr>
            <a:lstStyle/>
            <a:p>
              <a:pPr algn="ctr"/>
              <a:r>
                <a:rPr lang="fr-CA" sz="1200" b="0" i="0" u="none" strike="noStrike" cap="none" baseline="0">
                  <a:solidFill>
                    <a:srgbClr val="000000"/>
                  </a:solidFill>
                  <a:uFillTx/>
                  <a:latin typeface="Calibri"/>
                </a:rPr>
                <a:t>Ministère de santé de </a:t>
              </a:r>
              <a:br>
                <a:rPr sz="1200"/>
              </a:br>
              <a:r>
                <a:rPr lang="fr-CA" sz="1200" b="0" i="0" u="none" strike="noStrike" cap="none" baseline="0">
                  <a:solidFill>
                    <a:srgbClr val="000000"/>
                  </a:solidFill>
                  <a:uFillTx/>
                  <a:latin typeface="Calibri"/>
                </a:rPr>
                <a:t>Kowait</a:t>
              </a:r>
            </a:p>
          </p:txBody>
        </p:sp>
      </p:grpSp>
    </p:spTree>
    <p:extLst>
      <p:ext uri="{BB962C8B-B14F-4D97-AF65-F5344CB8AC3E}">
        <p14:creationId xmlns:p14="http://schemas.microsoft.com/office/powerpoint/2010/main" val="195161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Licensed Programs</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75150" y="1752926"/>
            <a:ext cx="7829550" cy="4385816"/>
          </a:xfrm>
          <a:prstGeom prst="rect">
            <a:avLst/>
          </a:prstGeom>
        </p:spPr>
        <p:txBody>
          <a:bodyPr wrap="square" anchor="t">
            <a:spAutoFit/>
          </a:bodyPr>
          <a:lstStyle/>
          <a:p>
            <a:pPr marL="342900" indent="-342900" fontAlgn="base">
              <a:buFont typeface="Arial" panose="020B0604020202020204" pitchFamily="34" charset="0"/>
              <a:buChar char="•"/>
            </a:pPr>
            <a:r>
              <a:rPr lang="fr-CA" sz="3100">
                <a:latin typeface="Arial"/>
                <a:cs typeface="Arial"/>
              </a:rPr>
              <a:t>Programs </a:t>
            </a:r>
            <a:r>
              <a:rPr lang="fr-CA" sz="3100" err="1">
                <a:latin typeface="Arial"/>
                <a:cs typeface="Arial"/>
              </a:rPr>
              <a:t>licensed</a:t>
            </a:r>
            <a:r>
              <a:rPr lang="fr-CA" sz="3100">
                <a:latin typeface="Arial"/>
                <a:cs typeface="Arial"/>
              </a:rPr>
              <a:t> </a:t>
            </a:r>
            <a:r>
              <a:rPr lang="fr-CA" sz="3100" err="1">
                <a:latin typeface="Arial"/>
                <a:cs typeface="Arial"/>
              </a:rPr>
              <a:t>based</a:t>
            </a:r>
            <a:r>
              <a:rPr lang="fr-CA" sz="3100">
                <a:latin typeface="Arial"/>
                <a:cs typeface="Arial"/>
              </a:rPr>
              <a:t> on </a:t>
            </a:r>
            <a:r>
              <a:rPr lang="fr-CA" sz="3100" err="1">
                <a:latin typeface="Arial"/>
                <a:cs typeface="Arial"/>
              </a:rPr>
              <a:t>susbscription</a:t>
            </a:r>
            <a:r>
              <a:rPr lang="fr-CA" sz="3100">
                <a:latin typeface="Arial"/>
                <a:cs typeface="Arial"/>
              </a:rPr>
              <a:t> or franchise:</a:t>
            </a:r>
          </a:p>
          <a:p>
            <a:pPr marL="800100" lvl="1" indent="-342900" fontAlgn="base">
              <a:buFont typeface="Arial" panose="020B0604020202020204" pitchFamily="34" charset="0"/>
              <a:buChar char="•"/>
            </a:pPr>
            <a:r>
              <a:rPr lang="fr-CA" sz="3100" err="1">
                <a:latin typeface="Arial"/>
                <a:cs typeface="Arial"/>
              </a:rPr>
              <a:t>Trademarks</a:t>
            </a:r>
            <a:endParaRPr lang="fr-CA" sz="3100">
              <a:latin typeface="Arial"/>
              <a:cs typeface="Arial"/>
            </a:endParaRPr>
          </a:p>
          <a:p>
            <a:pPr marL="800100" lvl="1" indent="-342900" fontAlgn="base">
              <a:buFont typeface="Arial" panose="020B0604020202020204" pitchFamily="34" charset="0"/>
              <a:buChar char="•"/>
            </a:pPr>
            <a:r>
              <a:rPr lang="fr-CA" sz="3100">
                <a:latin typeface="Arial"/>
                <a:cs typeface="Arial"/>
              </a:rPr>
              <a:t>Standards</a:t>
            </a:r>
          </a:p>
          <a:p>
            <a:pPr marL="800100" lvl="1" indent="-342900" fontAlgn="base">
              <a:buFont typeface="Arial" panose="020B0604020202020204" pitchFamily="34" charset="0"/>
              <a:buChar char="•"/>
            </a:pPr>
            <a:r>
              <a:rPr lang="fr-CA" sz="3100">
                <a:latin typeface="Arial"/>
                <a:cs typeface="Arial"/>
              </a:rPr>
              <a:t>Software</a:t>
            </a:r>
          </a:p>
          <a:p>
            <a:pPr marL="800100" lvl="1" indent="-342900" fontAlgn="base">
              <a:buFont typeface="Arial" panose="020B0604020202020204" pitchFamily="34" charset="0"/>
              <a:buChar char="•"/>
            </a:pPr>
            <a:r>
              <a:rPr lang="fr-CA" sz="3100" err="1">
                <a:latin typeface="Arial"/>
                <a:cs typeface="Arial"/>
              </a:rPr>
              <a:t>Resources</a:t>
            </a:r>
            <a:endParaRPr lang="fr-CA" sz="3100">
              <a:latin typeface="Arial"/>
              <a:cs typeface="Arial"/>
            </a:endParaRPr>
          </a:p>
          <a:p>
            <a:pPr marL="800100" lvl="1" indent="-342900" fontAlgn="base">
              <a:buFont typeface="Arial" panose="020B0604020202020204" pitchFamily="34" charset="0"/>
              <a:buChar char="•"/>
            </a:pPr>
            <a:r>
              <a:rPr lang="fr-CA" sz="3100" err="1">
                <a:latin typeface="Arial"/>
                <a:cs typeface="Arial"/>
              </a:rPr>
              <a:t>Education</a:t>
            </a:r>
            <a:r>
              <a:rPr lang="fr-CA" sz="3100">
                <a:latin typeface="Arial"/>
                <a:cs typeface="Arial"/>
              </a:rPr>
              <a:t> </a:t>
            </a:r>
            <a:r>
              <a:rPr lang="fr-CA" sz="3100" err="1">
                <a:latin typeface="Arial"/>
                <a:cs typeface="Arial"/>
              </a:rPr>
              <a:t>Material</a:t>
            </a:r>
            <a:endParaRPr lang="fr-CA" sz="3100">
              <a:latin typeface="Arial"/>
              <a:cs typeface="Arial"/>
            </a:endParaRPr>
          </a:p>
          <a:p>
            <a:pPr marL="342900" indent="-342900" fontAlgn="base">
              <a:buFont typeface="Arial" panose="020B0604020202020204" pitchFamily="34" charset="0"/>
              <a:buChar char="•"/>
            </a:pPr>
            <a:endParaRPr lang="fr-CA" sz="3100">
              <a:latin typeface="Arial"/>
              <a:cs typeface="Arial"/>
            </a:endParaRPr>
          </a:p>
          <a:p>
            <a:pPr marL="342900" indent="-342900" fontAlgn="base">
              <a:buFont typeface="Arial" panose="020B0604020202020204" pitchFamily="34" charset="0"/>
              <a:buChar char="•"/>
            </a:pPr>
            <a:endParaRPr lang="fr-CA" sz="3100">
              <a:latin typeface="Arial"/>
              <a:cs typeface="Arial"/>
            </a:endParaRPr>
          </a:p>
        </p:txBody>
      </p:sp>
    </p:spTree>
    <p:extLst>
      <p:ext uri="{BB962C8B-B14F-4D97-AF65-F5344CB8AC3E}">
        <p14:creationId xmlns:p14="http://schemas.microsoft.com/office/powerpoint/2010/main" val="206404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Licensed Programs</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75150" y="784094"/>
            <a:ext cx="7829550" cy="6294031"/>
          </a:xfrm>
          <a:prstGeom prst="rect">
            <a:avLst/>
          </a:prstGeom>
        </p:spPr>
        <p:txBody>
          <a:bodyPr wrap="square" anchor="t">
            <a:spAutoFit/>
          </a:bodyPr>
          <a:lstStyle/>
          <a:p>
            <a:pPr marL="342900" indent="-342900" fontAlgn="base">
              <a:buFont typeface="Arial" panose="020B0604020202020204" pitchFamily="34" charset="0"/>
              <a:buChar char="•"/>
            </a:pPr>
            <a:r>
              <a:rPr lang="fr-CA" sz="3100">
                <a:latin typeface="Arial"/>
                <a:cs typeface="Arial"/>
              </a:rPr>
              <a:t>Program </a:t>
            </a:r>
            <a:r>
              <a:rPr lang="fr-CA" sz="3100" err="1">
                <a:latin typeface="Arial"/>
                <a:cs typeface="Arial"/>
              </a:rPr>
              <a:t>implementation</a:t>
            </a:r>
            <a:r>
              <a:rPr lang="fr-CA" sz="3100">
                <a:latin typeface="Arial"/>
                <a:cs typeface="Arial"/>
              </a:rPr>
              <a:t> </a:t>
            </a:r>
            <a:r>
              <a:rPr lang="fr-CA" sz="3100" err="1">
                <a:latin typeface="Arial"/>
                <a:cs typeface="Arial"/>
              </a:rPr>
              <a:t>supported</a:t>
            </a:r>
            <a:r>
              <a:rPr lang="fr-CA" sz="3100">
                <a:latin typeface="Arial"/>
                <a:cs typeface="Arial"/>
              </a:rPr>
              <a:t> </a:t>
            </a:r>
            <a:r>
              <a:rPr lang="fr-CA" sz="3100" err="1">
                <a:latin typeface="Arial"/>
                <a:cs typeface="Arial"/>
              </a:rPr>
              <a:t>through</a:t>
            </a:r>
            <a:r>
              <a:rPr lang="fr-CA" sz="3100">
                <a:latin typeface="Arial"/>
                <a:cs typeface="Arial"/>
              </a:rPr>
              <a:t> </a:t>
            </a:r>
            <a:r>
              <a:rPr lang="fr-CA" sz="3100" err="1">
                <a:latin typeface="Arial"/>
                <a:cs typeface="Arial"/>
              </a:rPr>
              <a:t>various</a:t>
            </a:r>
            <a:r>
              <a:rPr lang="fr-CA" sz="3100">
                <a:latin typeface="Arial"/>
                <a:cs typeface="Arial"/>
              </a:rPr>
              <a:t> services :</a:t>
            </a:r>
          </a:p>
          <a:p>
            <a:pPr marL="800100" lvl="1" indent="-342900" fontAlgn="base">
              <a:buFont typeface="Arial" panose="020B0604020202020204" pitchFamily="34" charset="0"/>
              <a:buChar char="•"/>
            </a:pPr>
            <a:r>
              <a:rPr lang="fr-CA" sz="3100">
                <a:latin typeface="Arial"/>
                <a:cs typeface="Arial"/>
              </a:rPr>
              <a:t>Project management</a:t>
            </a:r>
          </a:p>
          <a:p>
            <a:pPr marL="800100" lvl="1" indent="-342900" fontAlgn="base">
              <a:buFont typeface="Arial" panose="020B0604020202020204" pitchFamily="34" charset="0"/>
              <a:buChar char="•"/>
            </a:pPr>
            <a:r>
              <a:rPr lang="fr-CA" sz="3100" err="1">
                <a:latin typeface="Arial"/>
                <a:cs typeface="Arial"/>
              </a:rPr>
              <a:t>Committee</a:t>
            </a:r>
            <a:r>
              <a:rPr lang="fr-CA" sz="3100">
                <a:latin typeface="Arial"/>
                <a:cs typeface="Arial"/>
              </a:rPr>
              <a:t> management</a:t>
            </a:r>
          </a:p>
          <a:p>
            <a:pPr marL="800100" lvl="1" indent="-342900" fontAlgn="base">
              <a:buFont typeface="Arial" panose="020B0604020202020204" pitchFamily="34" charset="0"/>
              <a:buChar char="•"/>
            </a:pPr>
            <a:r>
              <a:rPr lang="fr-CA" sz="3100">
                <a:latin typeface="Arial"/>
                <a:cs typeface="Arial"/>
              </a:rPr>
              <a:t>Software configuration and </a:t>
            </a:r>
            <a:r>
              <a:rPr lang="fr-CA" sz="3100" err="1">
                <a:latin typeface="Arial"/>
                <a:cs typeface="Arial"/>
              </a:rPr>
              <a:t>customization</a:t>
            </a:r>
            <a:endParaRPr lang="fr-CA" sz="3100">
              <a:latin typeface="Arial"/>
              <a:cs typeface="Arial"/>
            </a:endParaRPr>
          </a:p>
          <a:p>
            <a:pPr marL="800100" lvl="1" indent="-342900" fontAlgn="base">
              <a:buFont typeface="Arial" panose="020B0604020202020204" pitchFamily="34" charset="0"/>
              <a:buChar char="•"/>
            </a:pPr>
            <a:r>
              <a:rPr lang="fr-CA" sz="3100">
                <a:latin typeface="Arial"/>
                <a:cs typeface="Arial"/>
              </a:rPr>
              <a:t>Training sessions</a:t>
            </a:r>
          </a:p>
          <a:p>
            <a:pPr marL="800100" lvl="1" indent="-342900" fontAlgn="base">
              <a:buFont typeface="Arial" panose="020B0604020202020204" pitchFamily="34" charset="0"/>
              <a:buChar char="•"/>
            </a:pPr>
            <a:r>
              <a:rPr lang="fr-CA" sz="3100">
                <a:latin typeface="Arial"/>
                <a:cs typeface="Arial"/>
              </a:rPr>
              <a:t>Co-</a:t>
            </a:r>
            <a:r>
              <a:rPr lang="fr-CA" sz="3100" err="1">
                <a:latin typeface="Arial"/>
                <a:cs typeface="Arial"/>
              </a:rPr>
              <a:t>surveys</a:t>
            </a:r>
            <a:endParaRPr lang="fr-CA" sz="3100">
              <a:latin typeface="Arial"/>
              <a:cs typeface="Arial"/>
            </a:endParaRPr>
          </a:p>
          <a:p>
            <a:pPr marL="800100" lvl="1" indent="-342900" fontAlgn="base">
              <a:buFont typeface="Arial" panose="020B0604020202020204" pitchFamily="34" charset="0"/>
              <a:buChar char="•"/>
            </a:pPr>
            <a:r>
              <a:rPr lang="fr-CA" sz="3100">
                <a:latin typeface="Arial"/>
                <a:cs typeface="Arial"/>
              </a:rPr>
              <a:t>Customer Support</a:t>
            </a:r>
          </a:p>
          <a:p>
            <a:pPr marL="800100" lvl="1" indent="-342900" fontAlgn="base">
              <a:buFont typeface="Arial" panose="020B0604020202020204" pitchFamily="34" charset="0"/>
              <a:buChar char="•"/>
            </a:pPr>
            <a:r>
              <a:rPr lang="fr-CA" sz="3100">
                <a:latin typeface="Arial"/>
                <a:cs typeface="Arial"/>
              </a:rPr>
              <a:t>Instrument </a:t>
            </a:r>
            <a:r>
              <a:rPr lang="fr-CA" sz="3100" err="1">
                <a:latin typeface="Arial"/>
                <a:cs typeface="Arial"/>
              </a:rPr>
              <a:t>deployment</a:t>
            </a:r>
            <a:endParaRPr lang="fr-CA" sz="3100">
              <a:latin typeface="Arial"/>
              <a:cs typeface="Arial"/>
            </a:endParaRPr>
          </a:p>
          <a:p>
            <a:pPr marL="800100" lvl="1" indent="-342900" fontAlgn="base">
              <a:buFont typeface="Arial" panose="020B0604020202020204" pitchFamily="34" charset="0"/>
              <a:buChar char="•"/>
            </a:pPr>
            <a:r>
              <a:rPr lang="fr-CA" sz="3100">
                <a:latin typeface="Arial"/>
                <a:cs typeface="Arial"/>
              </a:rPr>
              <a:t>Data </a:t>
            </a:r>
            <a:r>
              <a:rPr lang="fr-CA" sz="3100" err="1">
                <a:latin typeface="Arial"/>
                <a:cs typeface="Arial"/>
              </a:rPr>
              <a:t>analysis</a:t>
            </a:r>
            <a:r>
              <a:rPr lang="fr-CA" sz="3100">
                <a:latin typeface="Arial"/>
                <a:cs typeface="Arial"/>
              </a:rPr>
              <a:t> and program </a:t>
            </a:r>
            <a:r>
              <a:rPr lang="fr-CA" sz="3100" err="1">
                <a:latin typeface="Arial"/>
                <a:cs typeface="Arial"/>
              </a:rPr>
              <a:t>evaluation</a:t>
            </a:r>
            <a:endParaRPr lang="fr-CA" sz="3100">
              <a:latin typeface="Arial"/>
              <a:cs typeface="Arial"/>
            </a:endParaRPr>
          </a:p>
          <a:p>
            <a:pPr fontAlgn="base"/>
            <a:endParaRPr lang="fr-CA" sz="3100">
              <a:latin typeface="Arial"/>
              <a:cs typeface="Arial"/>
            </a:endParaRPr>
          </a:p>
          <a:p>
            <a:pPr fontAlgn="base"/>
            <a:endParaRPr lang="fr-CA" sz="3100">
              <a:latin typeface="Arial"/>
              <a:cs typeface="Arial"/>
            </a:endParaRPr>
          </a:p>
        </p:txBody>
      </p:sp>
    </p:spTree>
    <p:extLst>
      <p:ext uri="{BB962C8B-B14F-4D97-AF65-F5344CB8AC3E}">
        <p14:creationId xmlns:p14="http://schemas.microsoft.com/office/powerpoint/2010/main" val="305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HSO Assessment Programs 2018 Tactical Objectives</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62450" y="380218"/>
            <a:ext cx="7829550" cy="6124754"/>
          </a:xfrm>
          <a:prstGeom prst="rect">
            <a:avLst/>
          </a:prstGeom>
        </p:spPr>
        <p:txBody>
          <a:bodyPr wrap="square" anchor="t">
            <a:spAutoFit/>
          </a:bodyPr>
          <a:lstStyle/>
          <a:p>
            <a:pPr marL="342900" indent="-342900" fontAlgn="base">
              <a:buFont typeface="Arial" panose="020B0604020202020204" pitchFamily="34" charset="0"/>
              <a:buChar char="•"/>
            </a:pPr>
            <a:r>
              <a:rPr lang="en-US" sz="2800">
                <a:latin typeface="Arial"/>
                <a:cs typeface="Arial"/>
              </a:rPr>
              <a:t>Launch </a:t>
            </a:r>
            <a:r>
              <a:rPr lang="en-US" sz="2800" err="1">
                <a:latin typeface="Arial"/>
                <a:cs typeface="Arial"/>
              </a:rPr>
              <a:t>Qmentum</a:t>
            </a:r>
            <a:r>
              <a:rPr lang="en-US" sz="2800">
                <a:latin typeface="Arial"/>
                <a:cs typeface="Arial"/>
              </a:rPr>
              <a:t> Global and support    Global Program Partners </a:t>
            </a:r>
          </a:p>
          <a:p>
            <a:pPr marL="342900" indent="-342900" fontAlgn="base">
              <a:buFont typeface="Arial" panose="020B0604020202020204" pitchFamily="34" charset="0"/>
              <a:buChar char="•"/>
            </a:pPr>
            <a:r>
              <a:rPr lang="en-US" sz="2800">
                <a:latin typeface="Arial"/>
                <a:cs typeface="Arial"/>
              </a:rPr>
              <a:t>Launch </a:t>
            </a:r>
            <a:r>
              <a:rPr lang="en-US" sz="2800" err="1">
                <a:latin typeface="Arial"/>
                <a:cs typeface="Arial"/>
              </a:rPr>
              <a:t>EQual</a:t>
            </a:r>
            <a:r>
              <a:rPr lang="en-US" sz="2800">
                <a:latin typeface="Arial"/>
                <a:cs typeface="Arial"/>
              </a:rPr>
              <a:t> Canada </a:t>
            </a:r>
          </a:p>
          <a:p>
            <a:pPr marL="342900" indent="-342900" fontAlgn="base">
              <a:buFont typeface="Arial" panose="020B0604020202020204" pitchFamily="34" charset="0"/>
              <a:buChar char="•"/>
            </a:pPr>
            <a:r>
              <a:rPr lang="en-US" sz="2800">
                <a:latin typeface="Arial"/>
                <a:cs typeface="Arial"/>
              </a:rPr>
              <a:t>Expand partnership with CPSI and launch National Quality and Safety Advisory Committee – publishing new RQSPs</a:t>
            </a:r>
          </a:p>
          <a:p>
            <a:pPr marL="342900" indent="-342900" fontAlgn="base">
              <a:buFont typeface="Arial" panose="020B0604020202020204" pitchFamily="34" charset="0"/>
              <a:buChar char="•"/>
            </a:pPr>
            <a:r>
              <a:rPr lang="en-US" sz="2800">
                <a:latin typeface="Arial"/>
                <a:cs typeface="Arial"/>
              </a:rPr>
              <a:t>Innovate in developing more programs based on current standards and methods</a:t>
            </a:r>
          </a:p>
          <a:p>
            <a:pPr marL="342900" indent="-342900" fontAlgn="base">
              <a:buFont typeface="Arial" panose="020B0604020202020204" pitchFamily="34" charset="0"/>
              <a:buChar char="•"/>
            </a:pPr>
            <a:r>
              <a:rPr lang="en-US" sz="2800">
                <a:latin typeface="Arial"/>
                <a:cs typeface="Arial"/>
              </a:rPr>
              <a:t>Release of Certification program framework</a:t>
            </a:r>
          </a:p>
          <a:p>
            <a:pPr marL="342900" indent="-342900" fontAlgn="base">
              <a:buFont typeface="Arial" panose="020B0604020202020204" pitchFamily="34" charset="0"/>
              <a:buChar char="•"/>
            </a:pPr>
            <a:r>
              <a:rPr lang="en-US" sz="2800">
                <a:latin typeface="Arial"/>
                <a:cs typeface="Arial"/>
              </a:rPr>
              <a:t>Redesign Distinction approach and work with program sponsors</a:t>
            </a:r>
          </a:p>
          <a:p>
            <a:pPr marL="342900" indent="-342900" fontAlgn="base">
              <a:buFont typeface="Arial" panose="020B0604020202020204" pitchFamily="34" charset="0"/>
              <a:buChar char="•"/>
            </a:pPr>
            <a:r>
              <a:rPr lang="en-US" sz="2800">
                <a:latin typeface="Arial"/>
                <a:cs typeface="Arial"/>
              </a:rPr>
              <a:t>Intensify market development</a:t>
            </a:r>
          </a:p>
          <a:p>
            <a:pPr marL="342900" indent="-342900" fontAlgn="base">
              <a:buFont typeface="Arial" panose="020B0604020202020204" pitchFamily="34" charset="0"/>
              <a:buChar char="•"/>
            </a:pPr>
            <a:r>
              <a:rPr lang="en-US" sz="2800">
                <a:latin typeface="Arial"/>
                <a:cs typeface="Arial"/>
              </a:rPr>
              <a:t>Test new methodologies, adjust and publish</a:t>
            </a:r>
          </a:p>
          <a:p>
            <a:pPr marL="342900" indent="-342900" fontAlgn="base">
              <a:buFont typeface="Arial" panose="020B0604020202020204" pitchFamily="34" charset="0"/>
              <a:buChar char="•"/>
            </a:pPr>
            <a:r>
              <a:rPr lang="en-US" sz="2800">
                <a:latin typeface="Arial"/>
                <a:cs typeface="Arial"/>
              </a:rPr>
              <a:t>Build an Assessment Programs faculty</a:t>
            </a:r>
            <a:endParaRPr lang="en-US" sz="3100">
              <a:latin typeface="Arial"/>
              <a:cs typeface="Arial"/>
            </a:endParaRPr>
          </a:p>
        </p:txBody>
      </p:sp>
    </p:spTree>
    <p:extLst>
      <p:ext uri="{BB962C8B-B14F-4D97-AF65-F5344CB8AC3E}">
        <p14:creationId xmlns:p14="http://schemas.microsoft.com/office/powerpoint/2010/main" val="62379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result for WELCOME">
            <a:extLst>
              <a:ext uri="{FF2B5EF4-FFF2-40B4-BE49-F238E27FC236}">
                <a16:creationId xmlns:a16="http://schemas.microsoft.com/office/drawing/2014/main" id="{4B78E9CE-984C-4EB3-ABBD-C18B5831B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7" y="1466088"/>
            <a:ext cx="10905066" cy="392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3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BA16B50-635A-4DEE-AC58-1577496F0B2C}"/>
              </a:ext>
            </a:extLst>
          </p:cNvPr>
          <p:cNvGrpSpPr/>
          <p:nvPr/>
        </p:nvGrpSpPr>
        <p:grpSpPr>
          <a:xfrm>
            <a:off x="10289818" y="1447"/>
            <a:ext cx="1914882" cy="1993901"/>
            <a:chOff x="9834008" y="-1"/>
            <a:chExt cx="2370692" cy="2468520"/>
          </a:xfrm>
          <a:solidFill>
            <a:schemeClr val="accent2"/>
          </a:solidFill>
        </p:grpSpPr>
        <p:sp>
          <p:nvSpPr>
            <p:cNvPr id="19" name="Rectangle 18">
              <a:extLst>
                <a:ext uri="{FF2B5EF4-FFF2-40B4-BE49-F238E27FC236}">
                  <a16:creationId xmlns:a16="http://schemas.microsoft.com/office/drawing/2014/main" id="{EAC7FD70-001B-43BB-8691-DF11937B639C}"/>
                </a:ext>
              </a:extLst>
            </p:cNvPr>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255AC82-756F-4360-AA0E-4B8CAE597A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4" name="Title 1">
            <a:extLst>
              <a:ext uri="{FF2B5EF4-FFF2-40B4-BE49-F238E27FC236}">
                <a16:creationId xmlns:a16="http://schemas.microsoft.com/office/drawing/2014/main" id="{811727A5-D185-4366-9225-39C537380208}"/>
              </a:ext>
            </a:extLst>
          </p:cNvPr>
          <p:cNvSpPr txBox="1">
            <a:spLocks/>
          </p:cNvSpPr>
          <p:nvPr/>
        </p:nvSpPr>
        <p:spPr>
          <a:xfrm>
            <a:off x="583841" y="144018"/>
            <a:ext cx="10255658" cy="584992"/>
          </a:xfrm>
          <a:prstGeom prst="rect">
            <a:avLst/>
          </a:prstGeom>
        </p:spPr>
        <p:txBody>
          <a:bodyPr vert="horz" lIns="91440" tIns="45720" rIns="91440" bIns="45720" rtlCol="0" anchor="b">
            <a:normAutofit fontScale="97500"/>
          </a:bodyPr>
          <a:lstStyle>
            <a:lvl1pPr algn="l" defTabSz="914377" rtl="0" eaLnBrk="1" latinLnBrk="0" hangingPunct="1">
              <a:lnSpc>
                <a:spcPct val="90000"/>
              </a:lnSpc>
              <a:spcBef>
                <a:spcPct val="0"/>
              </a:spcBef>
              <a:buNone/>
              <a:defRPr lang="en-US" sz="3400" b="1" kern="1200" dirty="0">
                <a:solidFill>
                  <a:schemeClr val="tx1"/>
                </a:solidFill>
                <a:latin typeface="+mj-lt"/>
                <a:ea typeface="+mj-ea"/>
                <a:cs typeface="+mj-cs"/>
              </a:defRPr>
            </a:lvl1pPr>
          </a:lstStyle>
          <a:p>
            <a:r>
              <a:rPr lang="en-CA" sz="3600">
                <a:solidFill>
                  <a:srgbClr val="D6242C"/>
                </a:solidFill>
                <a:latin typeface="Arial" panose="020B0604020202020204" pitchFamily="34" charset="0"/>
                <a:cs typeface="Arial" panose="020B0604020202020204" pitchFamily="34" charset="0"/>
              </a:rPr>
              <a:t>HSO KPIs</a:t>
            </a:r>
            <a:endParaRPr lang="en-US"/>
          </a:p>
        </p:txBody>
      </p:sp>
      <p:sp>
        <p:nvSpPr>
          <p:cNvPr id="10" name="Text Placeholder 3">
            <a:extLst>
              <a:ext uri="{FF2B5EF4-FFF2-40B4-BE49-F238E27FC236}">
                <a16:creationId xmlns:a16="http://schemas.microsoft.com/office/drawing/2014/main" id="{8804A681-7D54-4B09-BCE1-6C4F32076612}"/>
              </a:ext>
            </a:extLst>
          </p:cNvPr>
          <p:cNvSpPr txBox="1">
            <a:spLocks/>
          </p:cNvSpPr>
          <p:nvPr/>
        </p:nvSpPr>
        <p:spPr>
          <a:xfrm>
            <a:off x="1133521" y="1576800"/>
            <a:ext cx="10108610" cy="4324756"/>
          </a:xfrm>
          <a:prstGeom prst="rect">
            <a:avLst/>
          </a:prstGeom>
        </p:spPr>
        <p:txBody>
          <a:bodyPr vert="horz" lIns="91440" tIns="45720" rIns="91440" bIns="45720" rtlCol="0" anchor="t">
            <a:noAutofit/>
          </a:bodyPr>
          <a:lstStyle>
            <a:lvl1pPr marL="228594" indent="-228594" algn="l" defTabSz="914377" rtl="0" eaLnBrk="1" latinLnBrk="0" hangingPunct="1">
              <a:lnSpc>
                <a:spcPct val="90000"/>
              </a:lnSpc>
              <a:spcBef>
                <a:spcPts val="1000"/>
              </a:spcBef>
              <a:buClr>
                <a:schemeClr val="accent1"/>
              </a:buClr>
              <a:buFont typeface="Arial"/>
              <a:buChar char="•"/>
              <a:defRPr sz="2000" kern="1200">
                <a:solidFill>
                  <a:schemeClr val="tx1"/>
                </a:solidFill>
                <a:latin typeface="+mn-lt"/>
                <a:ea typeface="+mn-ea"/>
                <a:cs typeface="+mn-cs"/>
              </a:defRPr>
            </a:lvl1pPr>
            <a:lvl2pPr marL="400050" indent="-171450" algn="l" defTabSz="365760" rtl="0" eaLnBrk="1" latinLnBrk="0" hangingPunct="1">
              <a:lnSpc>
                <a:spcPct val="90000"/>
              </a:lnSpc>
              <a:spcBef>
                <a:spcPts val="500"/>
              </a:spcBef>
              <a:buFont typeface="Arial"/>
              <a:buChar char="•"/>
              <a:tabLst/>
              <a:defRPr sz="1800" kern="1200">
                <a:solidFill>
                  <a:schemeClr val="tx1"/>
                </a:solidFill>
                <a:latin typeface="+mn-lt"/>
                <a:ea typeface="+mn-ea"/>
                <a:cs typeface="+mn-cs"/>
              </a:defRPr>
            </a:lvl2pPr>
            <a:lvl3pPr marL="573088" indent="-173038" algn="l" defTabSz="914377" rtl="0" eaLnBrk="1" latinLnBrk="0" hangingPunct="1">
              <a:lnSpc>
                <a:spcPct val="90000"/>
              </a:lnSpc>
              <a:spcBef>
                <a:spcPts val="500"/>
              </a:spcBef>
              <a:buFont typeface=".AppleSystemUIFont" charset="-120"/>
              <a:buChar char="-"/>
              <a:tabLst/>
              <a:defRPr sz="14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CA" sz="2400">
              <a:latin typeface="Arial"/>
              <a:cs typeface="Arial"/>
            </a:endParaRPr>
          </a:p>
          <a:p>
            <a:pPr marL="227965" indent="-227965"/>
            <a:endParaRPr lang="en-CA" sz="2400">
              <a:latin typeface="Arial"/>
              <a:cs typeface="Arial"/>
            </a:endParaRPr>
          </a:p>
          <a:p>
            <a:pPr marL="0" indent="0">
              <a:buFont typeface="Arial"/>
              <a:buNone/>
            </a:pPr>
            <a:endParaRPr lang="en-CA" sz="2400">
              <a:latin typeface="Arial"/>
              <a:cs typeface="Arial"/>
            </a:endParaRPr>
          </a:p>
        </p:txBody>
      </p:sp>
      <p:sp>
        <p:nvSpPr>
          <p:cNvPr id="13" name="Rectangle 12">
            <a:extLst>
              <a:ext uri="{FF2B5EF4-FFF2-40B4-BE49-F238E27FC236}">
                <a16:creationId xmlns:a16="http://schemas.microsoft.com/office/drawing/2014/main" id="{8C5D1F24-5F1A-45DB-8DF4-EB388DF058BE}"/>
              </a:ext>
            </a:extLst>
          </p:cNvPr>
          <p:cNvSpPr/>
          <p:nvPr/>
        </p:nvSpPr>
        <p:spPr>
          <a:xfrm>
            <a:off x="9610435" y="6008254"/>
            <a:ext cx="2172854" cy="625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a:extLst>
              <a:ext uri="{FF2B5EF4-FFF2-40B4-BE49-F238E27FC236}">
                <a16:creationId xmlns:a16="http://schemas.microsoft.com/office/drawing/2014/main" id="{5BF0029D-4BB0-401D-B4DE-401036858B5B}"/>
              </a:ext>
            </a:extLst>
          </p:cNvPr>
          <p:cNvPicPr>
            <a:picLocks noChangeAspect="1"/>
          </p:cNvPicPr>
          <p:nvPr/>
        </p:nvPicPr>
        <p:blipFill>
          <a:blip r:embed="rId4"/>
          <a:stretch>
            <a:fillRect/>
          </a:stretch>
        </p:blipFill>
        <p:spPr>
          <a:xfrm>
            <a:off x="10898642" y="6198671"/>
            <a:ext cx="981075" cy="381000"/>
          </a:xfrm>
          <a:prstGeom prst="rect">
            <a:avLst/>
          </a:prstGeom>
        </p:spPr>
      </p:pic>
      <p:sp>
        <p:nvSpPr>
          <p:cNvPr id="12" name="Text Placeholder 3">
            <a:extLst>
              <a:ext uri="{FF2B5EF4-FFF2-40B4-BE49-F238E27FC236}">
                <a16:creationId xmlns:a16="http://schemas.microsoft.com/office/drawing/2014/main" id="{12659103-9221-4DC8-BB06-BECE88D32976}"/>
              </a:ext>
            </a:extLst>
          </p:cNvPr>
          <p:cNvSpPr>
            <a:spLocks noGrp="1"/>
          </p:cNvSpPr>
          <p:nvPr>
            <p:ph type="body" sz="quarter" idx="14"/>
          </p:nvPr>
        </p:nvSpPr>
        <p:spPr>
          <a:xfrm>
            <a:off x="633432" y="1260062"/>
            <a:ext cx="5084805" cy="4021138"/>
          </a:xfrm>
        </p:spPr>
        <p:txBody>
          <a:bodyPr/>
          <a:lstStyle/>
          <a:p>
            <a:pPr marL="0" indent="0">
              <a:buNone/>
            </a:pPr>
            <a:r>
              <a:rPr lang="en-US" sz="1600"/>
              <a:t>1. Number of Standards published and in development</a:t>
            </a:r>
          </a:p>
          <a:p>
            <a:pPr marL="0" indent="0">
              <a:buNone/>
            </a:pPr>
            <a:r>
              <a:rPr lang="en-US" sz="1600"/>
              <a:t>2. Number Normative references of HSO and AC in legislation / regulation</a:t>
            </a:r>
          </a:p>
          <a:p>
            <a:pPr marL="0" indent="0">
              <a:buNone/>
            </a:pPr>
            <a:r>
              <a:rPr lang="en-US" sz="1600"/>
              <a:t>3. Number of customers participating in Activation Services</a:t>
            </a:r>
          </a:p>
          <a:p>
            <a:pPr marL="0" indent="0">
              <a:buNone/>
            </a:pPr>
            <a:r>
              <a:rPr lang="en-US" sz="1600"/>
              <a:t>4. </a:t>
            </a:r>
            <a:r>
              <a:rPr lang="en-US" sz="1600">
                <a:highlight>
                  <a:srgbClr val="FFFF00"/>
                </a:highlight>
              </a:rPr>
              <a:t>% Conformity with external accreditation:  standards: </a:t>
            </a:r>
            <a:r>
              <a:rPr lang="en-US" sz="1600" err="1">
                <a:highlight>
                  <a:srgbClr val="FFFF00"/>
                </a:highlight>
              </a:rPr>
              <a:t>ISQua</a:t>
            </a:r>
            <a:r>
              <a:rPr lang="en-US" sz="1600">
                <a:highlight>
                  <a:srgbClr val="FFFF00"/>
                </a:highlight>
              </a:rPr>
              <a:t>, SCC, ESC</a:t>
            </a:r>
          </a:p>
          <a:p>
            <a:pPr marL="0" indent="0">
              <a:buNone/>
            </a:pPr>
            <a:r>
              <a:rPr lang="en-US" sz="1600"/>
              <a:t>5. NPS of Accreditation Canada clients</a:t>
            </a:r>
          </a:p>
          <a:p>
            <a:pPr marL="0" indent="0">
              <a:buNone/>
            </a:pPr>
            <a:r>
              <a:rPr lang="en-US" sz="1600"/>
              <a:t>6. </a:t>
            </a:r>
            <a:r>
              <a:rPr lang="en-US" sz="1600">
                <a:highlight>
                  <a:srgbClr val="FFFF00"/>
                </a:highlight>
              </a:rPr>
              <a:t>Proportion of redesigned surveys / total external survey days </a:t>
            </a:r>
          </a:p>
          <a:p>
            <a:pPr marL="0" indent="0">
              <a:buNone/>
            </a:pPr>
            <a:r>
              <a:rPr lang="en-US" sz="1600"/>
              <a:t>7. Number of Internal Audits clients performed on HSO platforms</a:t>
            </a:r>
          </a:p>
          <a:p>
            <a:pPr marL="0" indent="0">
              <a:buNone/>
            </a:pPr>
            <a:r>
              <a:rPr lang="en-US" sz="1600"/>
              <a:t>8.  Number of instrument respondents (on HSO platforms)</a:t>
            </a:r>
          </a:p>
          <a:p>
            <a:pPr marL="0" indent="0">
              <a:buNone/>
            </a:pPr>
            <a:r>
              <a:rPr lang="en-US" sz="1600"/>
              <a:t>9. % Conformity with external accreditation: organization:  </a:t>
            </a:r>
            <a:r>
              <a:rPr lang="en-US" sz="1600" err="1"/>
              <a:t>ISQua</a:t>
            </a:r>
            <a:r>
              <a:rPr lang="en-US" sz="1600"/>
              <a:t>, APLAC </a:t>
            </a:r>
          </a:p>
          <a:p>
            <a:pPr marL="0" indent="0">
              <a:buNone/>
            </a:pPr>
            <a:r>
              <a:rPr lang="en-US" sz="1600"/>
              <a:t>10. </a:t>
            </a:r>
            <a:r>
              <a:rPr lang="en-US" sz="1600">
                <a:highlight>
                  <a:srgbClr val="FFFF00"/>
                </a:highlight>
              </a:rPr>
              <a:t>Number of Global Program Partners</a:t>
            </a:r>
          </a:p>
          <a:p>
            <a:pPr marL="0" indent="0">
              <a:buNone/>
            </a:pPr>
            <a:r>
              <a:rPr lang="en-US" sz="1600"/>
              <a:t>11. Number of Leading Practices viewers</a:t>
            </a:r>
          </a:p>
          <a:p>
            <a:pPr marL="0" indent="0">
              <a:buNone/>
            </a:pPr>
            <a:endParaRPr lang="en-CA"/>
          </a:p>
        </p:txBody>
      </p:sp>
      <p:sp>
        <p:nvSpPr>
          <p:cNvPr id="14" name="Text Placeholder 4">
            <a:extLst>
              <a:ext uri="{FF2B5EF4-FFF2-40B4-BE49-F238E27FC236}">
                <a16:creationId xmlns:a16="http://schemas.microsoft.com/office/drawing/2014/main" id="{FCC3AE0E-9579-4056-B802-FE745B054862}"/>
              </a:ext>
            </a:extLst>
          </p:cNvPr>
          <p:cNvSpPr>
            <a:spLocks noGrp="1"/>
          </p:cNvSpPr>
          <p:nvPr>
            <p:ph type="body" sz="quarter" idx="15"/>
          </p:nvPr>
        </p:nvSpPr>
        <p:spPr>
          <a:xfrm>
            <a:off x="5945283" y="1260062"/>
            <a:ext cx="5613285" cy="4021138"/>
          </a:xfrm>
        </p:spPr>
        <p:txBody>
          <a:bodyPr/>
          <a:lstStyle/>
          <a:p>
            <a:pPr marL="0" indent="0">
              <a:buNone/>
            </a:pPr>
            <a:r>
              <a:rPr lang="en-US" sz="1600"/>
              <a:t>12. Number of geographical jurisdictions with active contracts or licenses sold</a:t>
            </a:r>
          </a:p>
          <a:p>
            <a:pPr marL="0" indent="0">
              <a:buNone/>
            </a:pPr>
            <a:r>
              <a:rPr lang="en-US" sz="1600"/>
              <a:t>13. Number of thought leadership engagements</a:t>
            </a:r>
          </a:p>
          <a:p>
            <a:pPr marL="0" indent="0">
              <a:buNone/>
            </a:pPr>
            <a:r>
              <a:rPr lang="en-US" sz="1600"/>
              <a:t>14. Number of sites that have adopted HSO and AC products and services </a:t>
            </a:r>
          </a:p>
          <a:p>
            <a:pPr marL="0" indent="0">
              <a:buNone/>
            </a:pPr>
            <a:r>
              <a:rPr lang="en-US" sz="1600"/>
              <a:t>15. Number of new Accreditation Canada client organizations in targeted verticals</a:t>
            </a:r>
          </a:p>
          <a:p>
            <a:pPr marL="0" indent="0">
              <a:buNone/>
            </a:pPr>
            <a:r>
              <a:rPr lang="en-US" sz="1600"/>
              <a:t>16. </a:t>
            </a:r>
            <a:r>
              <a:rPr lang="en-US" sz="1600" err="1">
                <a:highlight>
                  <a:srgbClr val="FFFF00"/>
                </a:highlight>
              </a:rPr>
              <a:t>EQual</a:t>
            </a:r>
            <a:r>
              <a:rPr lang="en-US" sz="1600">
                <a:highlight>
                  <a:srgbClr val="FFFF00"/>
                </a:highlight>
              </a:rPr>
              <a:t> growth:  proportion of actual to planned accreditation clients (allied health education programs) yearly target</a:t>
            </a:r>
          </a:p>
          <a:p>
            <a:pPr marL="0" indent="0">
              <a:buNone/>
            </a:pPr>
            <a:r>
              <a:rPr lang="en-US" sz="1600"/>
              <a:t>17. Number of IHS-related projects (condition based, IHS) </a:t>
            </a:r>
          </a:p>
          <a:p>
            <a:pPr marL="0" indent="0">
              <a:buNone/>
            </a:pPr>
            <a:r>
              <a:rPr lang="en-US" sz="1600"/>
              <a:t>18. NPS of TC/WG members and surveyors, including patients as subset</a:t>
            </a:r>
          </a:p>
          <a:p>
            <a:pPr marL="0" indent="0">
              <a:buNone/>
            </a:pPr>
            <a:r>
              <a:rPr lang="en-US" sz="1600"/>
              <a:t>19. Q12 result -  HSO staff </a:t>
            </a:r>
          </a:p>
          <a:p>
            <a:pPr marL="0" indent="0">
              <a:buNone/>
            </a:pPr>
            <a:r>
              <a:rPr lang="en-US" sz="1600"/>
              <a:t>20. Number of PPH community members (TC and WG members, faculty, surveyors, client members, staff)</a:t>
            </a:r>
          </a:p>
          <a:p>
            <a:pPr marL="0" indent="0">
              <a:buNone/>
            </a:pPr>
            <a:r>
              <a:rPr lang="en-US" sz="1600"/>
              <a:t>21. Web unique visitors (All websites)</a:t>
            </a:r>
          </a:p>
          <a:p>
            <a:endParaRPr lang="en-CA"/>
          </a:p>
        </p:txBody>
      </p:sp>
      <p:sp>
        <p:nvSpPr>
          <p:cNvPr id="3" name="Text Placeholder 2">
            <a:extLst>
              <a:ext uri="{FF2B5EF4-FFF2-40B4-BE49-F238E27FC236}">
                <a16:creationId xmlns:a16="http://schemas.microsoft.com/office/drawing/2014/main" id="{10107D72-C4BB-4565-8AF1-8A8499F7BEEB}"/>
              </a:ext>
            </a:extLst>
          </p:cNvPr>
          <p:cNvSpPr>
            <a:spLocks noGrp="1"/>
          </p:cNvSpPr>
          <p:nvPr>
            <p:ph type="body" sz="quarter" idx="13"/>
          </p:nvPr>
        </p:nvSpPr>
        <p:spPr>
          <a:xfrm>
            <a:off x="583841" y="681837"/>
            <a:ext cx="10625830" cy="440124"/>
          </a:xfrm>
        </p:spPr>
        <p:txBody>
          <a:bodyPr/>
          <a:lstStyle/>
          <a:p>
            <a:r>
              <a:rPr lang="en-CA">
                <a:hlinkClick r:id="rId5"/>
              </a:rPr>
              <a:t>Link to operational definitions</a:t>
            </a:r>
            <a:endParaRPr lang="en-CA"/>
          </a:p>
        </p:txBody>
      </p:sp>
    </p:spTree>
    <p:extLst>
      <p:ext uri="{BB962C8B-B14F-4D97-AF65-F5344CB8AC3E}">
        <p14:creationId xmlns:p14="http://schemas.microsoft.com/office/powerpoint/2010/main" val="406024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BA16B50-635A-4DEE-AC58-1577496F0B2C}"/>
              </a:ext>
            </a:extLst>
          </p:cNvPr>
          <p:cNvGrpSpPr/>
          <p:nvPr/>
        </p:nvGrpSpPr>
        <p:grpSpPr>
          <a:xfrm>
            <a:off x="10289818" y="-22303"/>
            <a:ext cx="1914882" cy="1993901"/>
            <a:chOff x="9834008" y="-1"/>
            <a:chExt cx="2370692" cy="2468520"/>
          </a:xfrm>
          <a:solidFill>
            <a:schemeClr val="accent2"/>
          </a:solidFill>
        </p:grpSpPr>
        <p:sp>
          <p:nvSpPr>
            <p:cNvPr id="19" name="Rectangle 18">
              <a:extLst>
                <a:ext uri="{FF2B5EF4-FFF2-40B4-BE49-F238E27FC236}">
                  <a16:creationId xmlns:a16="http://schemas.microsoft.com/office/drawing/2014/main" id="{EAC7FD70-001B-43BB-8691-DF11937B639C}"/>
                </a:ext>
              </a:extLst>
            </p:cNvPr>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255AC82-756F-4360-AA0E-4B8CAE597A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4" name="Title 1">
            <a:extLst>
              <a:ext uri="{FF2B5EF4-FFF2-40B4-BE49-F238E27FC236}">
                <a16:creationId xmlns:a16="http://schemas.microsoft.com/office/drawing/2014/main" id="{811727A5-D185-4366-9225-39C537380208}"/>
              </a:ext>
            </a:extLst>
          </p:cNvPr>
          <p:cNvSpPr txBox="1">
            <a:spLocks/>
          </p:cNvSpPr>
          <p:nvPr/>
        </p:nvSpPr>
        <p:spPr>
          <a:xfrm>
            <a:off x="583841" y="178751"/>
            <a:ext cx="10255658" cy="519406"/>
          </a:xfrm>
          <a:prstGeom prst="rect">
            <a:avLst/>
          </a:prstGeom>
        </p:spPr>
        <p:txBody>
          <a:bodyPr vert="horz" lIns="91440" tIns="45720" rIns="91440" bIns="45720" rtlCol="0" anchor="b">
            <a:normAutofit fontScale="90000" lnSpcReduction="10000"/>
          </a:bodyPr>
          <a:lstStyle>
            <a:lvl1pPr algn="l" defTabSz="914377" rtl="0" eaLnBrk="1" latinLnBrk="0" hangingPunct="1">
              <a:lnSpc>
                <a:spcPct val="90000"/>
              </a:lnSpc>
              <a:spcBef>
                <a:spcPct val="0"/>
              </a:spcBef>
              <a:buNone/>
              <a:defRPr lang="en-US" sz="3400" b="1" kern="1200" dirty="0">
                <a:solidFill>
                  <a:schemeClr val="tx1"/>
                </a:solidFill>
                <a:latin typeface="+mj-lt"/>
                <a:ea typeface="+mj-ea"/>
                <a:cs typeface="+mj-cs"/>
              </a:defRPr>
            </a:lvl1pPr>
          </a:lstStyle>
          <a:p>
            <a:r>
              <a:rPr lang="en-CA" sz="3600">
                <a:solidFill>
                  <a:srgbClr val="D6242C"/>
                </a:solidFill>
                <a:latin typeface="Arial" panose="020B0604020202020204" pitchFamily="34" charset="0"/>
                <a:cs typeface="Arial" panose="020B0604020202020204" pitchFamily="34" charset="0"/>
              </a:rPr>
              <a:t>Assessment Programs KPIs</a:t>
            </a:r>
            <a:endParaRPr lang="en-US"/>
          </a:p>
        </p:txBody>
      </p:sp>
      <p:sp>
        <p:nvSpPr>
          <p:cNvPr id="10" name="Text Placeholder 3">
            <a:extLst>
              <a:ext uri="{FF2B5EF4-FFF2-40B4-BE49-F238E27FC236}">
                <a16:creationId xmlns:a16="http://schemas.microsoft.com/office/drawing/2014/main" id="{8804A681-7D54-4B09-BCE1-6C4F32076612}"/>
              </a:ext>
            </a:extLst>
          </p:cNvPr>
          <p:cNvSpPr txBox="1">
            <a:spLocks/>
          </p:cNvSpPr>
          <p:nvPr/>
        </p:nvSpPr>
        <p:spPr>
          <a:xfrm>
            <a:off x="1133521" y="1576800"/>
            <a:ext cx="10108610" cy="4324756"/>
          </a:xfrm>
          <a:prstGeom prst="rect">
            <a:avLst/>
          </a:prstGeom>
        </p:spPr>
        <p:txBody>
          <a:bodyPr vert="horz" lIns="91440" tIns="45720" rIns="91440" bIns="45720" rtlCol="0" anchor="t">
            <a:noAutofit/>
          </a:bodyPr>
          <a:lstStyle>
            <a:lvl1pPr marL="228594" indent="-228594" algn="l" defTabSz="914377" rtl="0" eaLnBrk="1" latinLnBrk="0" hangingPunct="1">
              <a:lnSpc>
                <a:spcPct val="90000"/>
              </a:lnSpc>
              <a:spcBef>
                <a:spcPts val="1000"/>
              </a:spcBef>
              <a:buClr>
                <a:schemeClr val="accent1"/>
              </a:buClr>
              <a:buFont typeface="Arial"/>
              <a:buChar char="•"/>
              <a:defRPr sz="2000" kern="1200">
                <a:solidFill>
                  <a:schemeClr val="tx1"/>
                </a:solidFill>
                <a:latin typeface="+mn-lt"/>
                <a:ea typeface="+mn-ea"/>
                <a:cs typeface="+mn-cs"/>
              </a:defRPr>
            </a:lvl1pPr>
            <a:lvl2pPr marL="400050" indent="-171450" algn="l" defTabSz="365760" rtl="0" eaLnBrk="1" latinLnBrk="0" hangingPunct="1">
              <a:lnSpc>
                <a:spcPct val="90000"/>
              </a:lnSpc>
              <a:spcBef>
                <a:spcPts val="500"/>
              </a:spcBef>
              <a:buFont typeface="Arial"/>
              <a:buChar char="•"/>
              <a:tabLst/>
              <a:defRPr sz="1800" kern="1200">
                <a:solidFill>
                  <a:schemeClr val="tx1"/>
                </a:solidFill>
                <a:latin typeface="+mn-lt"/>
                <a:ea typeface="+mn-ea"/>
                <a:cs typeface="+mn-cs"/>
              </a:defRPr>
            </a:lvl2pPr>
            <a:lvl3pPr marL="573088" indent="-173038" algn="l" defTabSz="914377" rtl="0" eaLnBrk="1" latinLnBrk="0" hangingPunct="1">
              <a:lnSpc>
                <a:spcPct val="90000"/>
              </a:lnSpc>
              <a:spcBef>
                <a:spcPts val="500"/>
              </a:spcBef>
              <a:buFont typeface=".AppleSystemUIFont" charset="-120"/>
              <a:buChar char="-"/>
              <a:tabLst/>
              <a:defRPr sz="14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CA" sz="2400">
              <a:latin typeface="Arial"/>
              <a:cs typeface="Arial"/>
            </a:endParaRPr>
          </a:p>
          <a:p>
            <a:pPr marL="227965" indent="-227965"/>
            <a:endParaRPr lang="en-CA" sz="2400">
              <a:latin typeface="Arial"/>
              <a:cs typeface="Arial"/>
            </a:endParaRPr>
          </a:p>
          <a:p>
            <a:pPr marL="0" indent="0">
              <a:buFont typeface="Arial"/>
              <a:buNone/>
            </a:pPr>
            <a:endParaRPr lang="en-CA" sz="2400">
              <a:latin typeface="Arial"/>
              <a:cs typeface="Arial"/>
            </a:endParaRPr>
          </a:p>
        </p:txBody>
      </p:sp>
      <p:sp>
        <p:nvSpPr>
          <p:cNvPr id="13" name="Rectangle 12">
            <a:extLst>
              <a:ext uri="{FF2B5EF4-FFF2-40B4-BE49-F238E27FC236}">
                <a16:creationId xmlns:a16="http://schemas.microsoft.com/office/drawing/2014/main" id="{8C5D1F24-5F1A-45DB-8DF4-EB388DF058BE}"/>
              </a:ext>
            </a:extLst>
          </p:cNvPr>
          <p:cNvSpPr/>
          <p:nvPr/>
        </p:nvSpPr>
        <p:spPr>
          <a:xfrm>
            <a:off x="9610435" y="6008254"/>
            <a:ext cx="2172854" cy="625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a:extLst>
              <a:ext uri="{FF2B5EF4-FFF2-40B4-BE49-F238E27FC236}">
                <a16:creationId xmlns:a16="http://schemas.microsoft.com/office/drawing/2014/main" id="{5BF0029D-4BB0-401D-B4DE-401036858B5B}"/>
              </a:ext>
            </a:extLst>
          </p:cNvPr>
          <p:cNvPicPr>
            <a:picLocks noChangeAspect="1"/>
          </p:cNvPicPr>
          <p:nvPr/>
        </p:nvPicPr>
        <p:blipFill>
          <a:blip r:embed="rId4"/>
          <a:stretch>
            <a:fillRect/>
          </a:stretch>
        </p:blipFill>
        <p:spPr>
          <a:xfrm>
            <a:off x="10898642" y="6198671"/>
            <a:ext cx="981075" cy="381000"/>
          </a:xfrm>
          <a:prstGeom prst="rect">
            <a:avLst/>
          </a:prstGeom>
        </p:spPr>
      </p:pic>
      <p:sp>
        <p:nvSpPr>
          <p:cNvPr id="12" name="Text Placeholder 3">
            <a:extLst>
              <a:ext uri="{FF2B5EF4-FFF2-40B4-BE49-F238E27FC236}">
                <a16:creationId xmlns:a16="http://schemas.microsoft.com/office/drawing/2014/main" id="{12659103-9221-4DC8-BB06-BECE88D32976}"/>
              </a:ext>
            </a:extLst>
          </p:cNvPr>
          <p:cNvSpPr>
            <a:spLocks noGrp="1"/>
          </p:cNvSpPr>
          <p:nvPr>
            <p:ph type="body" sz="quarter" idx="14"/>
          </p:nvPr>
        </p:nvSpPr>
        <p:spPr>
          <a:xfrm>
            <a:off x="626865" y="1154497"/>
            <a:ext cx="5084805" cy="4021138"/>
          </a:xfrm>
        </p:spPr>
        <p:txBody>
          <a:bodyPr/>
          <a:lstStyle/>
          <a:p>
            <a:r>
              <a:rPr lang="en-US" sz="1800">
                <a:solidFill>
                  <a:schemeClr val="bg1">
                    <a:lumMod val="65000"/>
                  </a:schemeClr>
                </a:solidFill>
              </a:rPr>
              <a:t>Proportion of days using new assessment methodologies days over all assessment days performed </a:t>
            </a:r>
            <a:r>
              <a:rPr lang="en-US" sz="1800" b="1">
                <a:solidFill>
                  <a:schemeClr val="bg1">
                    <a:lumMod val="65000"/>
                  </a:schemeClr>
                </a:solidFill>
              </a:rPr>
              <a:t>– Remove </a:t>
            </a:r>
          </a:p>
          <a:p>
            <a:r>
              <a:rPr lang="en-US" sz="1800"/>
              <a:t>Allied Health professions represented within Equal Canada program </a:t>
            </a:r>
            <a:r>
              <a:rPr lang="en-US" sz="1800" b="1"/>
              <a:t>– Report </a:t>
            </a:r>
          </a:p>
          <a:p>
            <a:r>
              <a:rPr lang="en-US" sz="1800"/>
              <a:t>Assessment manuals, surveyor model for Quebec contract delivered </a:t>
            </a:r>
            <a:r>
              <a:rPr lang="en-US" sz="1800" b="1"/>
              <a:t>– Report </a:t>
            </a:r>
          </a:p>
          <a:p>
            <a:r>
              <a:rPr lang="en-US" sz="1800"/>
              <a:t>Condition specific assessment programs are endorsed or sponsored</a:t>
            </a:r>
            <a:r>
              <a:rPr lang="en-US" sz="1800" b="1"/>
              <a:t> – Report </a:t>
            </a:r>
            <a:endParaRPr lang="en-US" sz="1800"/>
          </a:p>
          <a:p>
            <a:r>
              <a:rPr lang="en-US" sz="1800"/>
              <a:t># of </a:t>
            </a:r>
            <a:r>
              <a:rPr lang="en-US" sz="1800" err="1"/>
              <a:t>Qmentum</a:t>
            </a:r>
            <a:r>
              <a:rPr lang="en-US" sz="1800"/>
              <a:t> Global Licensees (including Affiliates)</a:t>
            </a:r>
            <a:r>
              <a:rPr lang="en-US" sz="1800" b="1"/>
              <a:t> – Report </a:t>
            </a:r>
            <a:endParaRPr lang="en-US" sz="1800"/>
          </a:p>
          <a:p>
            <a:r>
              <a:rPr lang="en-US" sz="1800"/>
              <a:t>% of assessment manuals beta tested and published, on time</a:t>
            </a:r>
            <a:r>
              <a:rPr lang="en-US" sz="1800" b="1"/>
              <a:t> – Report </a:t>
            </a:r>
            <a:endParaRPr lang="en-US" sz="1800"/>
          </a:p>
          <a:p>
            <a:r>
              <a:rPr lang="en-US" sz="1800"/>
              <a:t># of Assessment Methodologies beta versions published</a:t>
            </a:r>
            <a:r>
              <a:rPr lang="en-US" sz="1800" b="1"/>
              <a:t> – Report</a:t>
            </a:r>
            <a:endParaRPr lang="en-CA" sz="1800"/>
          </a:p>
        </p:txBody>
      </p:sp>
      <p:sp>
        <p:nvSpPr>
          <p:cNvPr id="14" name="Text Placeholder 4">
            <a:extLst>
              <a:ext uri="{FF2B5EF4-FFF2-40B4-BE49-F238E27FC236}">
                <a16:creationId xmlns:a16="http://schemas.microsoft.com/office/drawing/2014/main" id="{FCC3AE0E-9579-4056-B802-FE745B054862}"/>
              </a:ext>
            </a:extLst>
          </p:cNvPr>
          <p:cNvSpPr>
            <a:spLocks noGrp="1"/>
          </p:cNvSpPr>
          <p:nvPr>
            <p:ph type="body" sz="quarter" idx="15"/>
          </p:nvPr>
        </p:nvSpPr>
        <p:spPr>
          <a:xfrm>
            <a:off x="5865093" y="713675"/>
            <a:ext cx="5979093" cy="4021138"/>
          </a:xfrm>
        </p:spPr>
        <p:txBody>
          <a:bodyPr/>
          <a:lstStyle/>
          <a:p>
            <a:pPr marL="0" indent="0">
              <a:buNone/>
            </a:pPr>
            <a:r>
              <a:rPr lang="en-CA" b="1"/>
              <a:t>Owner: Taissa</a:t>
            </a:r>
          </a:p>
          <a:p>
            <a:r>
              <a:rPr lang="en-US" sz="1800"/>
              <a:t># of new assessments programs developed</a:t>
            </a:r>
            <a:r>
              <a:rPr lang="en-US" sz="1800" b="1"/>
              <a:t> – Report </a:t>
            </a:r>
            <a:endParaRPr lang="en-US" sz="1800"/>
          </a:p>
          <a:p>
            <a:r>
              <a:rPr lang="en-US" sz="1800">
                <a:solidFill>
                  <a:schemeClr val="bg1">
                    <a:lumMod val="65000"/>
                  </a:schemeClr>
                </a:solidFill>
              </a:rPr>
              <a:t># of new assessments programs prototyped by CA, IA </a:t>
            </a:r>
            <a:r>
              <a:rPr lang="en-US" sz="1800" b="1">
                <a:solidFill>
                  <a:schemeClr val="bg1">
                    <a:lumMod val="65000"/>
                  </a:schemeClr>
                </a:solidFill>
              </a:rPr>
              <a:t>– Remove </a:t>
            </a:r>
          </a:p>
          <a:p>
            <a:r>
              <a:rPr lang="en-US" sz="1800"/>
              <a:t># of existing "new" assessment programs uptake by new or existing clients (including </a:t>
            </a:r>
            <a:r>
              <a:rPr lang="en-US" sz="1800" err="1"/>
              <a:t>EQUal</a:t>
            </a:r>
            <a:r>
              <a:rPr lang="en-US" sz="1800"/>
              <a:t>) </a:t>
            </a:r>
            <a:r>
              <a:rPr lang="en-US" sz="1800" b="1"/>
              <a:t>– Remove </a:t>
            </a:r>
          </a:p>
          <a:p>
            <a:r>
              <a:rPr lang="en-US" sz="1800"/>
              <a:t>Total Revenue - Assessment Programs</a:t>
            </a:r>
            <a:r>
              <a:rPr lang="en-US" sz="1800" b="1"/>
              <a:t> – Report </a:t>
            </a:r>
            <a:endParaRPr lang="en-US" sz="1800"/>
          </a:p>
          <a:p>
            <a:r>
              <a:rPr lang="en-US" sz="1800"/>
              <a:t># of new third-party program sponsors/program clients</a:t>
            </a:r>
            <a:r>
              <a:rPr lang="en-US" sz="1800" b="1"/>
              <a:t> – Report </a:t>
            </a:r>
            <a:endParaRPr lang="en-US" sz="1800"/>
          </a:p>
          <a:p>
            <a:r>
              <a:rPr lang="en-US" sz="1800"/>
              <a:t>Maintenance of </a:t>
            </a:r>
            <a:r>
              <a:rPr lang="en-US" sz="1800" err="1"/>
              <a:t>ISQua</a:t>
            </a:r>
            <a:r>
              <a:rPr lang="en-US" sz="1800"/>
              <a:t> accreditation for GPP-selected standards/assessment manuals </a:t>
            </a:r>
            <a:r>
              <a:rPr lang="en-US" sz="1800" b="1"/>
              <a:t>– Report </a:t>
            </a:r>
          </a:p>
          <a:p>
            <a:pPr marL="0" indent="0">
              <a:buNone/>
            </a:pPr>
            <a:endParaRPr lang="en-US" sz="1400"/>
          </a:p>
          <a:p>
            <a:pPr marL="0" indent="0">
              <a:buNone/>
            </a:pPr>
            <a:endParaRPr lang="en-CA"/>
          </a:p>
        </p:txBody>
      </p:sp>
      <p:sp>
        <p:nvSpPr>
          <p:cNvPr id="3" name="Text Placeholder 2">
            <a:extLst>
              <a:ext uri="{FF2B5EF4-FFF2-40B4-BE49-F238E27FC236}">
                <a16:creationId xmlns:a16="http://schemas.microsoft.com/office/drawing/2014/main" id="{10107D72-C4BB-4565-8AF1-8A8499F7BEEB}"/>
              </a:ext>
            </a:extLst>
          </p:cNvPr>
          <p:cNvSpPr>
            <a:spLocks noGrp="1"/>
          </p:cNvSpPr>
          <p:nvPr>
            <p:ph type="body" sz="quarter" idx="13"/>
          </p:nvPr>
        </p:nvSpPr>
        <p:spPr>
          <a:xfrm>
            <a:off x="607423" y="668595"/>
            <a:ext cx="10634708" cy="440124"/>
          </a:xfrm>
        </p:spPr>
        <p:txBody>
          <a:bodyPr/>
          <a:lstStyle/>
          <a:p>
            <a:r>
              <a:rPr lang="en-CA">
                <a:hlinkClick r:id="rId5"/>
              </a:rPr>
              <a:t>Link to GP KPI file</a:t>
            </a:r>
            <a:endParaRPr lang="en-CA"/>
          </a:p>
        </p:txBody>
      </p:sp>
    </p:spTree>
    <p:extLst>
      <p:ext uri="{BB962C8B-B14F-4D97-AF65-F5344CB8AC3E}">
        <p14:creationId xmlns:p14="http://schemas.microsoft.com/office/powerpoint/2010/main" val="264907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76953" y="2214327"/>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How is Assessment Programs Success Measured?</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3" name="Rectangle 2">
            <a:extLst>
              <a:ext uri="{FF2B5EF4-FFF2-40B4-BE49-F238E27FC236}">
                <a16:creationId xmlns:a16="http://schemas.microsoft.com/office/drawing/2014/main" id="{7E9B3BCC-7214-4D96-9FF3-46C8DF2695DF}"/>
              </a:ext>
            </a:extLst>
          </p:cNvPr>
          <p:cNvSpPr/>
          <p:nvPr/>
        </p:nvSpPr>
        <p:spPr>
          <a:xfrm>
            <a:off x="4395107" y="684855"/>
            <a:ext cx="7655379" cy="5693866"/>
          </a:xfrm>
          <a:prstGeom prst="rect">
            <a:avLst/>
          </a:prstGeom>
        </p:spPr>
        <p:txBody>
          <a:bodyPr wrap="square" anchor="t">
            <a:spAutoFit/>
          </a:bodyPr>
          <a:lstStyle/>
          <a:p>
            <a:pPr fontAlgn="base"/>
            <a:r>
              <a:rPr lang="en-US" sz="2800">
                <a:latin typeface="Arial" panose="020B0604020202020204" pitchFamily="34" charset="0"/>
                <a:cs typeface="Arial" panose="020B0604020202020204" pitchFamily="34" charset="0"/>
              </a:rPr>
              <a:t>In 2018:</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10% - Increase in HSO-powered assessments</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6 - </a:t>
            </a:r>
            <a:r>
              <a:rPr lang="en-US" sz="2800" err="1">
                <a:latin typeface="Arial" panose="020B0604020202020204" pitchFamily="34" charset="0"/>
                <a:cs typeface="Arial" panose="020B0604020202020204" pitchFamily="34" charset="0"/>
              </a:rPr>
              <a:t>Qmentum</a:t>
            </a:r>
            <a:r>
              <a:rPr lang="en-US" sz="2800">
                <a:latin typeface="Arial" panose="020B0604020202020204" pitchFamily="34" charset="0"/>
                <a:cs typeface="Arial" panose="020B0604020202020204" pitchFamily="34" charset="0"/>
              </a:rPr>
              <a:t> Global Licensees</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25 - Assessment manuals beta tested and published</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6 - Assessment methodologies beta tested and published</a:t>
            </a:r>
          </a:p>
          <a:p>
            <a:pPr marL="342900" indent="-342900" fontAlgn="base">
              <a:buFont typeface="Arial" panose="020B0604020202020204" pitchFamily="34" charset="0"/>
              <a:buChar char="•"/>
            </a:pPr>
            <a:r>
              <a:rPr lang="en-US" sz="2800" err="1">
                <a:latin typeface="Arial" panose="020B0604020202020204" pitchFamily="34" charset="0"/>
                <a:cs typeface="Arial" panose="020B0604020202020204" pitchFamily="34" charset="0"/>
              </a:rPr>
              <a:t>ISQua</a:t>
            </a:r>
            <a:r>
              <a:rPr lang="en-US" sz="2800">
                <a:latin typeface="Arial" panose="020B0604020202020204" pitchFamily="34" charset="0"/>
                <a:cs typeface="Arial" panose="020B0604020202020204" pitchFamily="34" charset="0"/>
              </a:rPr>
              <a:t> Accredited - Selected assessment manuals</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$5.2M - Total revenue for Assessment Programs</a:t>
            </a:r>
          </a:p>
          <a:p>
            <a:pPr marL="342900" indent="-342900" fontAlgn="base">
              <a:buFont typeface="Arial" panose="020B0604020202020204" pitchFamily="34" charset="0"/>
              <a:buChar char="•"/>
            </a:pPr>
            <a:r>
              <a:rPr lang="en-US" sz="2800">
                <a:latin typeface="Arial" panose="020B0604020202020204" pitchFamily="34" charset="0"/>
                <a:cs typeface="Arial" panose="020B0604020202020204" pitchFamily="34" charset="0"/>
              </a:rPr>
              <a:t>Increase – Program Sponsors/clients</a:t>
            </a:r>
          </a:p>
        </p:txBody>
      </p:sp>
    </p:spTree>
    <p:extLst>
      <p:ext uri="{BB962C8B-B14F-4D97-AF65-F5344CB8AC3E}">
        <p14:creationId xmlns:p14="http://schemas.microsoft.com/office/powerpoint/2010/main" val="23016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BC88-1E4F-4DDD-8B52-C45D3761BC1E}"/>
              </a:ext>
            </a:extLst>
          </p:cNvPr>
          <p:cNvSpPr>
            <a:spLocks noGrp="1"/>
          </p:cNvSpPr>
          <p:nvPr>
            <p:ph type="title"/>
          </p:nvPr>
        </p:nvSpPr>
        <p:spPr>
          <a:xfrm>
            <a:off x="95491" y="471125"/>
            <a:ext cx="10515600" cy="579095"/>
          </a:xfrm>
        </p:spPr>
        <p:txBody>
          <a:bodyPr/>
          <a:lstStyle/>
          <a:p>
            <a:r>
              <a:rPr lang="en-US" b="0">
                <a:cs typeface="Arial"/>
              </a:rPr>
              <a:t>Team Structure</a:t>
            </a:r>
          </a:p>
        </p:txBody>
      </p:sp>
      <p:graphicFrame>
        <p:nvGraphicFramePr>
          <p:cNvPr id="5" name="Table 4">
            <a:extLst>
              <a:ext uri="{FF2B5EF4-FFF2-40B4-BE49-F238E27FC236}">
                <a16:creationId xmlns:a16="http://schemas.microsoft.com/office/drawing/2014/main" id="{E85BFAAA-A37F-4682-9077-2A11062BA18E}"/>
              </a:ext>
            </a:extLst>
          </p:cNvPr>
          <p:cNvGraphicFramePr>
            <a:graphicFrameLocks noGrp="1"/>
          </p:cNvGraphicFramePr>
          <p:nvPr>
            <p:extLst>
              <p:ext uri="{D42A27DB-BD31-4B8C-83A1-F6EECF244321}">
                <p14:modId xmlns:p14="http://schemas.microsoft.com/office/powerpoint/2010/main" val="2072775890"/>
              </p:ext>
            </p:extLst>
          </p:nvPr>
        </p:nvGraphicFramePr>
        <p:xfrm>
          <a:off x="67518" y="1109240"/>
          <a:ext cx="12025473" cy="5273040"/>
        </p:xfrm>
        <a:graphic>
          <a:graphicData uri="http://schemas.openxmlformats.org/drawingml/2006/table">
            <a:tbl>
              <a:tblPr firstRow="1" firstCol="1" bandRow="1">
                <a:tableStyleId>{21E4AEA4-8DFA-4A89-87EB-49C32662AFE0}</a:tableStyleId>
              </a:tblPr>
              <a:tblGrid>
                <a:gridCol w="1099594">
                  <a:extLst>
                    <a:ext uri="{9D8B030D-6E8A-4147-A177-3AD203B41FA5}">
                      <a16:colId xmlns:a16="http://schemas.microsoft.com/office/drawing/2014/main" val="1846099673"/>
                    </a:ext>
                  </a:extLst>
                </a:gridCol>
                <a:gridCol w="1640011">
                  <a:extLst>
                    <a:ext uri="{9D8B030D-6E8A-4147-A177-3AD203B41FA5}">
                      <a16:colId xmlns:a16="http://schemas.microsoft.com/office/drawing/2014/main" val="1619643476"/>
                    </a:ext>
                  </a:extLst>
                </a:gridCol>
                <a:gridCol w="1716426">
                  <a:extLst>
                    <a:ext uri="{9D8B030D-6E8A-4147-A177-3AD203B41FA5}">
                      <a16:colId xmlns:a16="http://schemas.microsoft.com/office/drawing/2014/main" val="1895898919"/>
                    </a:ext>
                  </a:extLst>
                </a:gridCol>
                <a:gridCol w="2027293">
                  <a:extLst>
                    <a:ext uri="{9D8B030D-6E8A-4147-A177-3AD203B41FA5}">
                      <a16:colId xmlns:a16="http://schemas.microsoft.com/office/drawing/2014/main" val="1422523752"/>
                    </a:ext>
                  </a:extLst>
                </a:gridCol>
                <a:gridCol w="2144581">
                  <a:extLst>
                    <a:ext uri="{9D8B030D-6E8A-4147-A177-3AD203B41FA5}">
                      <a16:colId xmlns:a16="http://schemas.microsoft.com/office/drawing/2014/main" val="3449184325"/>
                    </a:ext>
                  </a:extLst>
                </a:gridCol>
                <a:gridCol w="1668747">
                  <a:extLst>
                    <a:ext uri="{9D8B030D-6E8A-4147-A177-3AD203B41FA5}">
                      <a16:colId xmlns:a16="http://schemas.microsoft.com/office/drawing/2014/main" val="1812089177"/>
                    </a:ext>
                  </a:extLst>
                </a:gridCol>
                <a:gridCol w="1728821">
                  <a:extLst>
                    <a:ext uri="{9D8B030D-6E8A-4147-A177-3AD203B41FA5}">
                      <a16:colId xmlns:a16="http://schemas.microsoft.com/office/drawing/2014/main" val="3102180588"/>
                    </a:ext>
                  </a:extLst>
                </a:gridCol>
              </a:tblGrid>
              <a:tr h="306986">
                <a:tc gridSpan="7">
                  <a:txBody>
                    <a:bodyPr/>
                    <a:lstStyle/>
                    <a:p>
                      <a:pPr algn="ctr"/>
                      <a:r>
                        <a:rPr lang="en-US" sz="1800" dirty="0">
                          <a:effectLst/>
                        </a:rPr>
                        <a:t>Director: </a:t>
                      </a:r>
                      <a:r>
                        <a:rPr lang="en-US" sz="1800" dirty="0" err="1">
                          <a:effectLst/>
                        </a:rPr>
                        <a:t>Taissa</a:t>
                      </a:r>
                      <a:r>
                        <a:rPr lang="en-US" sz="1800" dirty="0">
                          <a:effectLst/>
                        </a:rPr>
                        <a:t> Soto Mayor</a:t>
                      </a:r>
                      <a:endParaRPr lang="en-US" dirty="0">
                        <a:effectLst/>
                      </a:endParaRPr>
                    </a:p>
                    <a:p>
                      <a:pPr algn="ctr"/>
                      <a:r>
                        <a:rPr lang="en-US" sz="1400" dirty="0">
                          <a:effectLst/>
                        </a:rPr>
                        <a:t>Team Support: Andrea Martinez</a:t>
                      </a:r>
                      <a:endParaRPr lang="en-US" dirty="0">
                        <a:effectLst/>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04023706"/>
                  </a:ext>
                </a:extLst>
              </a:tr>
              <a:tr h="343825">
                <a:tc>
                  <a:txBody>
                    <a:bodyPr/>
                    <a:lstStyle/>
                    <a:p>
                      <a:pPr>
                        <a:buNone/>
                      </a:pPr>
                      <a:r>
                        <a:rPr lang="en-US" dirty="0">
                          <a:effectLst/>
                        </a:rPr>
                        <a:t>Section</a:t>
                      </a:r>
                    </a:p>
                  </a:txBody>
                  <a:tcPr marL="68580" marR="68580" marT="0" marB="0" anchor="ctr"/>
                </a:tc>
                <a:tc>
                  <a:txBody>
                    <a:bodyPr/>
                    <a:lstStyle/>
                    <a:p>
                      <a:pPr algn="ctr"/>
                      <a:r>
                        <a:rPr lang="en-US" dirty="0">
                          <a:effectLst/>
                        </a:rPr>
                        <a:t>Established Programs</a:t>
                      </a:r>
                    </a:p>
                  </a:txBody>
                  <a:tcPr marL="68580" marR="68580" marT="0" marB="0" anchor="ctr"/>
                </a:tc>
                <a:tc>
                  <a:txBody>
                    <a:bodyPr/>
                    <a:lstStyle/>
                    <a:p>
                      <a:pPr algn="ctr"/>
                      <a:r>
                        <a:rPr lang="en-US" dirty="0">
                          <a:effectLst/>
                        </a:rPr>
                        <a:t>Operations</a:t>
                      </a:r>
                    </a:p>
                  </a:txBody>
                  <a:tcPr marL="68580" marR="68580" marT="0" marB="0" anchor="ctr"/>
                </a:tc>
                <a:tc>
                  <a:txBody>
                    <a:bodyPr/>
                    <a:lstStyle/>
                    <a:p>
                      <a:pPr algn="ctr"/>
                      <a:r>
                        <a:rPr lang="en-US" dirty="0">
                          <a:effectLst/>
                          <a:highlight>
                            <a:srgbClr val="FFFF00"/>
                          </a:highlight>
                        </a:rPr>
                        <a:t>Process</a:t>
                      </a:r>
                    </a:p>
                  </a:txBody>
                  <a:tcPr marL="68580" marR="68580" marT="0" marB="0" anchor="ctr"/>
                </a:tc>
                <a:tc>
                  <a:txBody>
                    <a:bodyPr/>
                    <a:lstStyle/>
                    <a:p>
                      <a:pPr algn="ctr"/>
                      <a:r>
                        <a:rPr lang="en-US" dirty="0">
                          <a:effectLst/>
                        </a:rPr>
                        <a:t>Innovation Programs</a:t>
                      </a:r>
                    </a:p>
                  </a:txBody>
                  <a:tcPr marL="68580" marR="68580" marT="0" marB="0" anchor="ctr"/>
                </a:tc>
                <a:tc>
                  <a:txBody>
                    <a:bodyPr/>
                    <a:lstStyle/>
                    <a:p>
                      <a:pPr algn="ctr"/>
                      <a:r>
                        <a:rPr lang="en-US" dirty="0">
                          <a:effectLst/>
                        </a:rPr>
                        <a:t>Project Implementation</a:t>
                      </a:r>
                    </a:p>
                  </a:txBody>
                  <a:tcPr marL="68580" marR="68580" marT="0" marB="0" anchor="ctr"/>
                </a:tc>
                <a:tc>
                  <a:txBody>
                    <a:bodyPr/>
                    <a:lstStyle/>
                    <a:p>
                      <a:pPr algn="ctr"/>
                      <a:r>
                        <a:rPr lang="en-US" dirty="0">
                          <a:effectLst/>
                        </a:rPr>
                        <a:t>Product Management</a:t>
                      </a:r>
                    </a:p>
                  </a:txBody>
                  <a:tcPr marL="68580" marR="68580" marT="0" marB="0" anchor="ctr"/>
                </a:tc>
                <a:extLst>
                  <a:ext uri="{0D108BD9-81ED-4DB2-BD59-A6C34878D82A}">
                    <a16:rowId xmlns:a16="http://schemas.microsoft.com/office/drawing/2014/main" val="4262399808"/>
                  </a:ext>
                </a:extLst>
              </a:tr>
              <a:tr h="613974">
                <a:tc>
                  <a:txBody>
                    <a:bodyPr/>
                    <a:lstStyle/>
                    <a:p>
                      <a:pPr>
                        <a:buNone/>
                      </a:pPr>
                      <a:r>
                        <a:rPr lang="en-US" dirty="0">
                          <a:effectLst/>
                        </a:rPr>
                        <a:t>Team Member</a:t>
                      </a:r>
                    </a:p>
                  </a:txBody>
                  <a:tcPr marL="68580" marR="68580" marT="0" marB="0" anchor="ctr"/>
                </a:tc>
                <a:tc>
                  <a:txBody>
                    <a:bodyPr/>
                    <a:lstStyle/>
                    <a:p>
                      <a:pPr algn="l"/>
                      <a:r>
                        <a:rPr lang="en-US" sz="1400" dirty="0">
                          <a:effectLst/>
                        </a:rPr>
                        <a:t>PM: Vacant (</a:t>
                      </a:r>
                      <a:r>
                        <a:rPr lang="en-US" sz="1400" dirty="0" err="1">
                          <a:effectLst/>
                        </a:rPr>
                        <a:t>Qendresa</a:t>
                      </a:r>
                      <a:r>
                        <a:rPr lang="en-US" sz="1400" dirty="0">
                          <a:effectLst/>
                        </a:rPr>
                        <a:t> interim)</a:t>
                      </a:r>
                    </a:p>
                    <a:p>
                      <a:pPr algn="l"/>
                      <a:r>
                        <a:rPr lang="en-US" sz="1400" dirty="0">
                          <a:effectLst/>
                        </a:rPr>
                        <a:t>Associate: Lamia </a:t>
                      </a:r>
                      <a:r>
                        <a:rPr lang="en-US" sz="1400" dirty="0" err="1">
                          <a:effectLst/>
                        </a:rPr>
                        <a:t>Almorsy</a:t>
                      </a:r>
                    </a:p>
                  </a:txBody>
                  <a:tcPr marL="68580" marR="68580" marT="0" marB="0" anchor="ctr"/>
                </a:tc>
                <a:tc>
                  <a:txBody>
                    <a:bodyPr/>
                    <a:lstStyle/>
                    <a:p>
                      <a:pPr algn="l"/>
                      <a:r>
                        <a:rPr lang="es-CO" sz="1400" dirty="0">
                          <a:effectLst/>
                        </a:rPr>
                        <a:t>PM: </a:t>
                      </a:r>
                      <a:r>
                        <a:rPr lang="es-CO" sz="1400" dirty="0" err="1">
                          <a:effectLst/>
                        </a:rPr>
                        <a:t>Qendresa</a:t>
                      </a:r>
                      <a:r>
                        <a:rPr lang="es-CO" sz="1400" dirty="0">
                          <a:effectLst/>
                        </a:rPr>
                        <a:t> </a:t>
                      </a:r>
                      <a:r>
                        <a:rPr lang="es-CO" sz="1400" dirty="0" err="1">
                          <a:effectLst/>
                        </a:rPr>
                        <a:t>Hasanaj</a:t>
                      </a:r>
                    </a:p>
                    <a:p>
                      <a:pPr algn="l"/>
                      <a:r>
                        <a:rPr lang="es-CO" sz="1400" dirty="0" err="1">
                          <a:effectLst/>
                        </a:rPr>
                        <a:t>Associates</a:t>
                      </a:r>
                      <a:r>
                        <a:rPr lang="es-CO" sz="1400" dirty="0">
                          <a:effectLst/>
                        </a:rPr>
                        <a:t>: Hana </a:t>
                      </a:r>
                      <a:r>
                        <a:rPr lang="es-CO" sz="1400" dirty="0" err="1">
                          <a:effectLst/>
                        </a:rPr>
                        <a:t>Qowrah</a:t>
                      </a:r>
                      <a:r>
                        <a:rPr lang="es-CO" sz="1400" dirty="0">
                          <a:effectLst/>
                        </a:rPr>
                        <a:t>; Andrea Castillo</a:t>
                      </a:r>
                    </a:p>
                  </a:txBody>
                  <a:tcPr marL="68580" marR="68580" marT="0" marB="0" anchor="ctr"/>
                </a:tc>
                <a:tc>
                  <a:txBody>
                    <a:bodyPr/>
                    <a:lstStyle/>
                    <a:p>
                      <a:pPr algn="l"/>
                      <a:r>
                        <a:rPr lang="en-US" sz="1400" dirty="0">
                          <a:effectLst/>
                        </a:rPr>
                        <a:t>PM: N/A</a:t>
                      </a:r>
                    </a:p>
                    <a:p>
                      <a:pPr algn="l"/>
                      <a:r>
                        <a:rPr lang="en-US" sz="1400" dirty="0">
                          <a:effectLst/>
                        </a:rPr>
                        <a:t>Associate: </a:t>
                      </a:r>
                      <a:r>
                        <a:rPr lang="en-US" sz="1400" dirty="0" err="1">
                          <a:effectLst/>
                        </a:rPr>
                        <a:t>Xuxu</a:t>
                      </a:r>
                      <a:r>
                        <a:rPr lang="en-US" sz="1400" dirty="0">
                          <a:effectLst/>
                        </a:rPr>
                        <a:t> Han (additional support Hana </a:t>
                      </a:r>
                      <a:r>
                        <a:rPr lang="en-US" sz="1400" dirty="0" err="1">
                          <a:effectLst/>
                        </a:rPr>
                        <a:t>Qowrah</a:t>
                      </a:r>
                      <a:r>
                        <a:rPr lang="en-US" sz="1400" dirty="0">
                          <a:effectLst/>
                        </a:rPr>
                        <a:t>)</a:t>
                      </a:r>
                    </a:p>
                  </a:txBody>
                  <a:tcPr marL="68580" marR="68580" marT="0" marB="0" anchor="ctr"/>
                </a:tc>
                <a:tc>
                  <a:txBody>
                    <a:bodyPr/>
                    <a:lstStyle/>
                    <a:p>
                      <a:pPr algn="l"/>
                      <a:r>
                        <a:rPr lang="en-US" sz="1400" dirty="0">
                          <a:effectLst/>
                        </a:rPr>
                        <a:t>PM: Kasia </a:t>
                      </a:r>
                      <a:r>
                        <a:rPr lang="en-US" sz="1400" dirty="0" err="1">
                          <a:effectLst/>
                        </a:rPr>
                        <a:t>Bruski</a:t>
                      </a:r>
                    </a:p>
                    <a:p>
                      <a:pPr algn="l"/>
                      <a:r>
                        <a:rPr lang="en-US" sz="1400" dirty="0">
                          <a:effectLst/>
                        </a:rPr>
                        <a:t>Associate: Jennifer Lacroix</a:t>
                      </a:r>
                    </a:p>
                  </a:txBody>
                  <a:tcPr marL="68580" marR="68580" marT="0" marB="0" anchor="ctr"/>
                </a:tc>
                <a:tc>
                  <a:txBody>
                    <a:bodyPr/>
                    <a:lstStyle/>
                    <a:p>
                      <a:pPr algn="l"/>
                      <a:r>
                        <a:rPr lang="en-US" sz="1400" dirty="0">
                          <a:effectLst/>
                        </a:rPr>
                        <a:t>Associate: Alexandra </a:t>
                      </a:r>
                      <a:r>
                        <a:rPr lang="en-US" sz="1400" dirty="0" err="1">
                          <a:effectLst/>
                        </a:rPr>
                        <a:t>Shirokova</a:t>
                      </a:r>
                    </a:p>
                  </a:txBody>
                  <a:tcPr marL="68580" marR="68580" marT="0" marB="0" anchor="ctr"/>
                </a:tc>
                <a:tc>
                  <a:txBody>
                    <a:bodyPr/>
                    <a:lstStyle/>
                    <a:p>
                      <a:pPr algn="l"/>
                      <a:r>
                        <a:rPr lang="en-US" sz="1400" dirty="0">
                          <a:effectLst/>
                        </a:rPr>
                        <a:t>Product Managers: Sierra Chouinard and Harry </a:t>
                      </a:r>
                      <a:r>
                        <a:rPr lang="en-US" sz="1400" dirty="0" err="1">
                          <a:effectLst/>
                        </a:rPr>
                        <a:t>Verran</a:t>
                      </a:r>
                    </a:p>
                  </a:txBody>
                  <a:tcPr marL="68580" marR="68580" marT="0" marB="0" anchor="ctr"/>
                </a:tc>
                <a:extLst>
                  <a:ext uri="{0D108BD9-81ED-4DB2-BD59-A6C34878D82A}">
                    <a16:rowId xmlns:a16="http://schemas.microsoft.com/office/drawing/2014/main" val="782106515"/>
                  </a:ext>
                </a:extLst>
              </a:tr>
              <a:tr h="1995417">
                <a:tc>
                  <a:txBody>
                    <a:bodyPr/>
                    <a:lstStyle/>
                    <a:p>
                      <a:pPr algn="ctr"/>
                      <a:r>
                        <a:rPr lang="en-US" dirty="0">
                          <a:effectLst/>
                        </a:rPr>
                        <a:t>Activities</a:t>
                      </a:r>
                    </a:p>
                  </a:txBody>
                  <a:tcPr marL="68580" marR="68580" marT="0" marB="0" anchor="ctr"/>
                </a:tc>
                <a:tc>
                  <a:txBody>
                    <a:bodyPr/>
                    <a:lstStyle/>
                    <a:p>
                      <a:pPr marL="501650" indent="-285750" algn="l">
                        <a:buFont typeface="Arial"/>
                        <a:buChar char="•"/>
                      </a:pPr>
                      <a:endParaRPr lang="en-US" sz="1600">
                        <a:effectLst/>
                      </a:endParaRPr>
                    </a:p>
                    <a:p>
                      <a:pPr marL="285750" indent="-285750" algn="l">
                        <a:buFont typeface="Arial"/>
                        <a:buChar char="•"/>
                      </a:pPr>
                      <a:r>
                        <a:rPr lang="en-US" sz="1600" dirty="0" err="1">
                          <a:effectLst/>
                        </a:rPr>
                        <a:t>Qmetnum</a:t>
                      </a:r>
                      <a:r>
                        <a:rPr lang="en-US" sz="1600" dirty="0">
                          <a:effectLst/>
                        </a:rPr>
                        <a:t> Global (QG)</a:t>
                      </a:r>
                    </a:p>
                    <a:p>
                      <a:pPr marL="285750" indent="-285750" algn="l">
                        <a:buFont typeface="Arial"/>
                        <a:buChar char="•"/>
                      </a:pPr>
                      <a:r>
                        <a:rPr lang="en-US" sz="1600" dirty="0">
                          <a:effectLst/>
                        </a:rPr>
                        <a:t>Program Council</a:t>
                      </a:r>
                    </a:p>
                    <a:p>
                      <a:pPr marL="285750" indent="-285750" algn="l">
                        <a:buFont typeface="Arial"/>
                        <a:buChar char="•"/>
                      </a:pPr>
                      <a:r>
                        <a:rPr lang="en-US" sz="1600" dirty="0">
                          <a:effectLst/>
                        </a:rPr>
                        <a:t>Equal</a:t>
                      </a:r>
                    </a:p>
                    <a:p>
                      <a:pPr marL="285750" indent="-285750" algn="l">
                        <a:buFont typeface="Arial"/>
                        <a:buChar char="•"/>
                      </a:pPr>
                      <a:r>
                        <a:rPr lang="en-US" sz="1600" dirty="0">
                          <a:effectLst/>
                        </a:rPr>
                        <a:t>Distinction</a:t>
                      </a:r>
                    </a:p>
                    <a:p>
                      <a:pPr marL="285750" indent="-285750" algn="l">
                        <a:buFont typeface="Arial"/>
                        <a:buChar char="•"/>
                      </a:pPr>
                      <a:r>
                        <a:rPr lang="en-US" sz="1600" dirty="0">
                          <a:effectLst/>
                        </a:rPr>
                        <a:t>GPP’s management</a:t>
                      </a:r>
                    </a:p>
                    <a:p>
                      <a:pPr marL="285750" indent="-285750" algn="l">
                        <a:buFont typeface="Arial"/>
                        <a:buChar char="•"/>
                      </a:pPr>
                      <a:r>
                        <a:rPr lang="en-US" sz="1600" dirty="0">
                          <a:effectLst/>
                        </a:rPr>
                        <a:t>QG Resources</a:t>
                      </a:r>
                    </a:p>
                    <a:p>
                      <a:pPr marL="285750" indent="-285750" algn="l">
                        <a:buFont typeface="Arial"/>
                        <a:buChar char="•"/>
                      </a:pPr>
                      <a:r>
                        <a:rPr lang="en-US" sz="1600" dirty="0">
                          <a:effectLst/>
                        </a:rPr>
                        <a:t>Accreditation Quebec</a:t>
                      </a:r>
                    </a:p>
                    <a:p>
                      <a:pPr marL="285750" indent="-285750" algn="l">
                        <a:buFont typeface="Arial"/>
                        <a:buChar char="•"/>
                      </a:pPr>
                      <a:endParaRPr lang="en-US" sz="1600">
                        <a:effectLst/>
                      </a:endParaRPr>
                    </a:p>
                  </a:txBody>
                  <a:tcPr marL="68580" marR="68580" marT="0" marB="0"/>
                </a:tc>
                <a:tc>
                  <a:txBody>
                    <a:bodyPr/>
                    <a:lstStyle/>
                    <a:p>
                      <a:pPr marL="444500" indent="-285750" algn="l">
                        <a:buFont typeface="Arial"/>
                        <a:buChar char="•"/>
                      </a:pPr>
                      <a:endParaRPr lang="en-US" sz="1600">
                        <a:effectLst/>
                      </a:endParaRPr>
                    </a:p>
                    <a:p>
                      <a:pPr marL="285750" indent="-285750" algn="l">
                        <a:buFont typeface="Arial"/>
                        <a:buChar char="•"/>
                      </a:pPr>
                      <a:r>
                        <a:rPr lang="en-US" sz="1600" dirty="0">
                          <a:effectLst/>
                        </a:rPr>
                        <a:t>Assessment Methods</a:t>
                      </a:r>
                    </a:p>
                    <a:p>
                      <a:pPr marL="285750" indent="-285750" algn="l">
                        <a:buFont typeface="Arial"/>
                        <a:buChar char="•"/>
                      </a:pPr>
                      <a:r>
                        <a:rPr lang="en-US" sz="1600" dirty="0">
                          <a:effectLst/>
                        </a:rPr>
                        <a:t>Assessment Manuals</a:t>
                      </a:r>
                    </a:p>
                    <a:p>
                      <a:pPr marL="285750" indent="-285750" algn="l">
                        <a:buFont typeface="Arial"/>
                        <a:buChar char="•"/>
                      </a:pPr>
                      <a:r>
                        <a:rPr lang="en-US" sz="1600" dirty="0">
                          <a:effectLst/>
                        </a:rPr>
                        <a:t>Standards Quality Check for QG</a:t>
                      </a:r>
                    </a:p>
                    <a:p>
                      <a:pPr marL="285750" indent="-285750" algn="l">
                        <a:buFont typeface="Arial"/>
                        <a:buChar char="•"/>
                      </a:pPr>
                      <a:r>
                        <a:rPr lang="en-US" sz="1600" dirty="0">
                          <a:effectLst/>
                        </a:rPr>
                        <a:t>Assessment Tagging</a:t>
                      </a:r>
                    </a:p>
                    <a:p>
                      <a:pPr marL="285750" indent="-285750" algn="l">
                        <a:buFont typeface="Arial"/>
                        <a:buChar char="•"/>
                      </a:pPr>
                      <a:r>
                        <a:rPr lang="en-US" sz="1600" dirty="0">
                          <a:effectLst/>
                        </a:rPr>
                        <a:t>Team Operations</a:t>
                      </a:r>
                    </a:p>
                  </a:txBody>
                  <a:tcPr marL="68580" marR="68580" marT="0" marB="0"/>
                </a:tc>
                <a:tc>
                  <a:txBody>
                    <a:bodyPr/>
                    <a:lstStyle/>
                    <a:p>
                      <a:pPr marL="482600" indent="-285750" algn="l">
                        <a:buFont typeface="Arial"/>
                        <a:buChar char="•"/>
                      </a:pPr>
                      <a:endParaRPr lang="en-US" sz="1600">
                        <a:effectLst/>
                      </a:endParaRPr>
                    </a:p>
                    <a:p>
                      <a:pPr marL="285750" indent="-285750" algn="l">
                        <a:buFont typeface="Arial"/>
                        <a:buChar char="•"/>
                      </a:pPr>
                      <a:r>
                        <a:rPr lang="en-US" sz="1600" dirty="0">
                          <a:effectLst/>
                        </a:rPr>
                        <a:t>Process and SOP development</a:t>
                      </a:r>
                    </a:p>
                    <a:p>
                      <a:pPr marL="285750" indent="-285750" algn="l">
                        <a:buFont typeface="Arial"/>
                        <a:buChar char="•"/>
                      </a:pPr>
                      <a:r>
                        <a:rPr lang="en-US" sz="1600" dirty="0">
                          <a:effectLst/>
                        </a:rPr>
                        <a:t>Patient Quality and Safety Advisory Committee</a:t>
                      </a:r>
                    </a:p>
                    <a:p>
                      <a:pPr marL="285750" indent="-285750" algn="l">
                        <a:buFont typeface="Arial"/>
                        <a:buChar char="•"/>
                      </a:pPr>
                      <a:r>
                        <a:rPr lang="en-US" sz="1600" dirty="0" err="1">
                          <a:effectLst/>
                        </a:rPr>
                        <a:t>ISQua</a:t>
                      </a:r>
                      <a:r>
                        <a:rPr lang="en-US" sz="1600" dirty="0">
                          <a:effectLst/>
                        </a:rPr>
                        <a:t> Accreditation</a:t>
                      </a:r>
                    </a:p>
                  </a:txBody>
                  <a:tcPr marL="68580" marR="68580" marT="0" marB="0"/>
                </a:tc>
                <a:tc>
                  <a:txBody>
                    <a:bodyPr/>
                    <a:lstStyle/>
                    <a:p>
                      <a:pPr marL="488950" indent="-285750" algn="l">
                        <a:buFont typeface="Arial"/>
                        <a:buChar char="•"/>
                      </a:pPr>
                      <a:endParaRPr lang="en-US" sz="1600">
                        <a:effectLst/>
                      </a:endParaRPr>
                    </a:p>
                    <a:p>
                      <a:pPr marL="317500" indent="-285750" algn="l">
                        <a:buFont typeface="Arial"/>
                        <a:buChar char="•"/>
                      </a:pPr>
                      <a:r>
                        <a:rPr lang="en-US" sz="1600" dirty="0">
                          <a:effectLst/>
                        </a:rPr>
                        <a:t>Recognition</a:t>
                      </a:r>
                    </a:p>
                    <a:p>
                      <a:pPr marL="317500" indent="-285750" algn="l">
                        <a:buFont typeface="Arial"/>
                        <a:buChar char="•"/>
                      </a:pPr>
                      <a:r>
                        <a:rPr lang="en-US" sz="1600" dirty="0">
                          <a:effectLst/>
                        </a:rPr>
                        <a:t>Certification</a:t>
                      </a:r>
                    </a:p>
                    <a:p>
                      <a:pPr marL="317500" indent="-285750" algn="l">
                        <a:buFont typeface="Arial"/>
                        <a:buChar char="•"/>
                      </a:pPr>
                      <a:r>
                        <a:rPr lang="en-US" sz="1600" dirty="0">
                          <a:effectLst/>
                        </a:rPr>
                        <a:t>Distinction</a:t>
                      </a:r>
                    </a:p>
                    <a:p>
                      <a:pPr marL="317500" indent="-285750" algn="l">
                        <a:buFont typeface="Arial"/>
                        <a:buChar char="•"/>
                      </a:pPr>
                      <a:r>
                        <a:rPr lang="en-US" sz="1600" dirty="0">
                          <a:effectLst/>
                        </a:rPr>
                        <a:t>Proposal Development (shared with Project Implementation i.e. Kuwait)</a:t>
                      </a:r>
                    </a:p>
                    <a:p>
                      <a:pPr marL="317500" indent="-285750" algn="l">
                        <a:buFont typeface="Arial"/>
                        <a:buChar char="•"/>
                      </a:pPr>
                      <a:r>
                        <a:rPr lang="en-US" sz="1600" dirty="0">
                          <a:effectLst/>
                        </a:rPr>
                        <a:t>Integrated Care Program</a:t>
                      </a:r>
                    </a:p>
                  </a:txBody>
                  <a:tcPr marL="68580" marR="68580" marT="0" marB="0"/>
                </a:tc>
                <a:tc>
                  <a:txBody>
                    <a:bodyPr/>
                    <a:lstStyle/>
                    <a:p>
                      <a:pPr marL="438150" indent="-285750" algn="l">
                        <a:buFont typeface="Arial"/>
                        <a:buChar char="•"/>
                      </a:pPr>
                      <a:endParaRPr lang="en-US" sz="1600">
                        <a:effectLst/>
                      </a:endParaRPr>
                    </a:p>
                    <a:p>
                      <a:pPr marL="285750" indent="-285750" algn="l">
                        <a:buFont typeface="Arial"/>
                        <a:buChar char="•"/>
                      </a:pPr>
                      <a:r>
                        <a:rPr lang="en-US" sz="1600" err="1">
                          <a:effectLst/>
                        </a:rPr>
                        <a:t>EQual</a:t>
                      </a:r>
                      <a:endParaRPr lang="en-US" sz="1600">
                        <a:effectLst/>
                      </a:endParaRPr>
                    </a:p>
                    <a:p>
                      <a:pPr marL="285750" indent="-285750" algn="l">
                        <a:buFont typeface="Arial"/>
                        <a:buChar char="•"/>
                      </a:pPr>
                      <a:r>
                        <a:rPr lang="en-US" sz="1600" dirty="0">
                          <a:effectLst/>
                        </a:rPr>
                        <a:t>Lebanon</a:t>
                      </a:r>
                    </a:p>
                    <a:p>
                      <a:pPr marL="285750" indent="-285750" algn="l">
                        <a:buFont typeface="Arial"/>
                        <a:buChar char="•"/>
                      </a:pPr>
                      <a:r>
                        <a:rPr lang="en-US" sz="1600" dirty="0">
                          <a:effectLst/>
                        </a:rPr>
                        <a:t>First Nations</a:t>
                      </a:r>
                    </a:p>
                    <a:p>
                      <a:pPr marL="285750" indent="-285750" algn="l">
                        <a:buFont typeface="Arial"/>
                        <a:buChar char="•"/>
                      </a:pPr>
                      <a:r>
                        <a:rPr lang="en-US" sz="1600" err="1">
                          <a:effectLst/>
                        </a:rPr>
                        <a:t>Kwuait</a:t>
                      </a:r>
                      <a:endParaRPr lang="en-US" sz="1600">
                        <a:effectLst/>
                      </a:endParaRPr>
                    </a:p>
                    <a:p>
                      <a:pPr marL="285750" indent="-285750" algn="l">
                        <a:buFont typeface="Arial"/>
                        <a:buChar char="•"/>
                      </a:pPr>
                      <a:r>
                        <a:rPr lang="en-US" sz="1600" dirty="0">
                          <a:effectLst/>
                        </a:rPr>
                        <a:t>Qatar</a:t>
                      </a:r>
                    </a:p>
                  </a:txBody>
                  <a:tcPr marL="68580" marR="68580" marT="0" marB="0"/>
                </a:tc>
                <a:tc>
                  <a:txBody>
                    <a:bodyPr/>
                    <a:lstStyle/>
                    <a:p>
                      <a:pPr marL="438150" indent="-285750" algn="l">
                        <a:buFont typeface="Arial"/>
                        <a:buChar char="•"/>
                      </a:pPr>
                      <a:endParaRPr lang="en-US" sz="1600">
                        <a:effectLst/>
                      </a:endParaRPr>
                    </a:p>
                    <a:p>
                      <a:pPr marL="285115" indent="-285750" algn="l">
                        <a:buFont typeface="Arial"/>
                        <a:buChar char="•"/>
                      </a:pPr>
                      <a:r>
                        <a:rPr lang="en-US" sz="1600" dirty="0">
                          <a:effectLst/>
                        </a:rPr>
                        <a:t>Accreditation Management Suite</a:t>
                      </a:r>
                    </a:p>
                    <a:p>
                      <a:pPr marL="285115" indent="-285750" algn="l">
                        <a:buFont typeface="Arial"/>
                        <a:buChar char="•"/>
                      </a:pPr>
                      <a:r>
                        <a:rPr lang="en-US" sz="1600" dirty="0">
                          <a:effectLst/>
                        </a:rPr>
                        <a:t>Legacy Systems</a:t>
                      </a:r>
                    </a:p>
                    <a:p>
                      <a:pPr marL="285115" lvl="0" indent="-285750" algn="l">
                        <a:buFont typeface="Arial"/>
                        <a:buChar char="•"/>
                      </a:pPr>
                      <a:r>
                        <a:rPr lang="en-US" sz="1600" dirty="0">
                          <a:effectLst/>
                        </a:rPr>
                        <a:t>Third Party Solutions</a:t>
                      </a:r>
                    </a:p>
                    <a:p>
                      <a:pPr marL="285115" lvl="0" indent="-285750" algn="l">
                        <a:buFont typeface="Arial"/>
                        <a:buChar char="•"/>
                      </a:pPr>
                      <a:r>
                        <a:rPr lang="en-US" sz="1600" dirty="0">
                          <a:effectLst/>
                        </a:rPr>
                        <a:t>Client Management</a:t>
                      </a:r>
                    </a:p>
                    <a:p>
                      <a:pPr marL="285115" lvl="0" indent="-285750" algn="l">
                        <a:buFont typeface="Arial"/>
                        <a:buChar char="•"/>
                      </a:pPr>
                      <a:r>
                        <a:rPr lang="en-US" sz="1600" dirty="0">
                          <a:effectLst/>
                        </a:rPr>
                        <a:t>Product Roadmap</a:t>
                      </a:r>
                    </a:p>
                    <a:p>
                      <a:pPr marL="285115" lvl="0" indent="-285750" algn="l">
                        <a:buFont typeface="Arial"/>
                        <a:buChar char="•"/>
                      </a:pPr>
                      <a:endParaRPr lang="en-US" sz="1600">
                        <a:effectLst/>
                      </a:endParaRPr>
                    </a:p>
                  </a:txBody>
                  <a:tcPr marL="68580" marR="68580" marT="0" marB="0"/>
                </a:tc>
                <a:extLst>
                  <a:ext uri="{0D108BD9-81ED-4DB2-BD59-A6C34878D82A}">
                    <a16:rowId xmlns:a16="http://schemas.microsoft.com/office/drawing/2014/main" val="1918905473"/>
                  </a:ext>
                </a:extLst>
              </a:tr>
            </a:tbl>
          </a:graphicData>
        </a:graphic>
      </p:graphicFrame>
    </p:spTree>
    <p:extLst>
      <p:ext uri="{BB962C8B-B14F-4D97-AF65-F5344CB8AC3E}">
        <p14:creationId xmlns:p14="http://schemas.microsoft.com/office/powerpoint/2010/main" val="182707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F42AF63-7824-4CA7-9F5E-13550240E28E}"/>
              </a:ext>
            </a:extLst>
          </p:cNvPr>
          <p:cNvGraphicFramePr>
            <a:graphicFrameLocks noGrp="1"/>
          </p:cNvGraphicFramePr>
          <p:nvPr>
            <p:extLst>
              <p:ext uri="{D42A27DB-BD31-4B8C-83A1-F6EECF244321}">
                <p14:modId xmlns:p14="http://schemas.microsoft.com/office/powerpoint/2010/main" val="3160091755"/>
              </p:ext>
            </p:extLst>
          </p:nvPr>
        </p:nvGraphicFramePr>
        <p:xfrm>
          <a:off x="19291" y="0"/>
          <a:ext cx="12241617" cy="6953410"/>
        </p:xfrm>
        <a:graphic>
          <a:graphicData uri="http://schemas.openxmlformats.org/drawingml/2006/table">
            <a:tbl>
              <a:tblPr firstRow="1" firstCol="1" bandRow="1">
                <a:tableStyleId>{21E4AEA4-8DFA-4A89-87EB-49C32662AFE0}</a:tableStyleId>
              </a:tblPr>
              <a:tblGrid>
                <a:gridCol w="1477583">
                  <a:extLst>
                    <a:ext uri="{9D8B030D-6E8A-4147-A177-3AD203B41FA5}">
                      <a16:colId xmlns:a16="http://schemas.microsoft.com/office/drawing/2014/main" val="2710509729"/>
                    </a:ext>
                  </a:extLst>
                </a:gridCol>
                <a:gridCol w="2004482">
                  <a:extLst>
                    <a:ext uri="{9D8B030D-6E8A-4147-A177-3AD203B41FA5}">
                      <a16:colId xmlns:a16="http://schemas.microsoft.com/office/drawing/2014/main" val="340745120"/>
                    </a:ext>
                  </a:extLst>
                </a:gridCol>
                <a:gridCol w="2142590">
                  <a:extLst>
                    <a:ext uri="{9D8B030D-6E8A-4147-A177-3AD203B41FA5}">
                      <a16:colId xmlns:a16="http://schemas.microsoft.com/office/drawing/2014/main" val="1573938201"/>
                    </a:ext>
                  </a:extLst>
                </a:gridCol>
                <a:gridCol w="2142590">
                  <a:extLst>
                    <a:ext uri="{9D8B030D-6E8A-4147-A177-3AD203B41FA5}">
                      <a16:colId xmlns:a16="http://schemas.microsoft.com/office/drawing/2014/main" val="2451820955"/>
                    </a:ext>
                  </a:extLst>
                </a:gridCol>
                <a:gridCol w="2142590">
                  <a:extLst>
                    <a:ext uri="{9D8B030D-6E8A-4147-A177-3AD203B41FA5}">
                      <a16:colId xmlns:a16="http://schemas.microsoft.com/office/drawing/2014/main" val="163687634"/>
                    </a:ext>
                  </a:extLst>
                </a:gridCol>
                <a:gridCol w="2331782">
                  <a:extLst>
                    <a:ext uri="{9D8B030D-6E8A-4147-A177-3AD203B41FA5}">
                      <a16:colId xmlns:a16="http://schemas.microsoft.com/office/drawing/2014/main" val="1792064876"/>
                    </a:ext>
                  </a:extLst>
                </a:gridCol>
              </a:tblGrid>
              <a:tr h="951390">
                <a:tc>
                  <a:txBody>
                    <a:bodyPr/>
                    <a:lstStyle/>
                    <a:p>
                      <a:pPr algn="ctr">
                        <a:lnSpc>
                          <a:spcPct val="115000"/>
                        </a:lnSpc>
                        <a:spcAft>
                          <a:spcPts val="1000"/>
                        </a:spcAft>
                      </a:pPr>
                      <a:br>
                        <a:rPr lang="en-US" sz="1600">
                          <a:effectLst/>
                        </a:rPr>
                      </a:br>
                      <a:r>
                        <a:rPr lang="en-US" sz="1600">
                          <a:effectLst/>
                        </a:rPr>
                        <a:t>Program Type</a:t>
                      </a:r>
                    </a:p>
                  </a:txBody>
                  <a:tcPr marL="68580" marR="68580" marT="0" marB="0" anchor="ctr"/>
                </a:tc>
                <a:tc>
                  <a:txBody>
                    <a:bodyPr/>
                    <a:lstStyle/>
                    <a:p>
                      <a:pPr algn="ctr">
                        <a:lnSpc>
                          <a:spcPct val="115000"/>
                        </a:lnSpc>
                        <a:spcAft>
                          <a:spcPts val="1000"/>
                        </a:spcAft>
                      </a:pPr>
                      <a:r>
                        <a:rPr lang="en-US" sz="1600">
                          <a:effectLst/>
                        </a:rPr>
                        <a:t>Accreditation (QG)</a:t>
                      </a:r>
                    </a:p>
                  </a:txBody>
                  <a:tcPr marL="68580" marR="68580" marT="0" marB="0" anchor="ctr"/>
                </a:tc>
                <a:tc>
                  <a:txBody>
                    <a:bodyPr/>
                    <a:lstStyle/>
                    <a:p>
                      <a:pPr algn="ctr">
                        <a:lnSpc>
                          <a:spcPct val="115000"/>
                        </a:lnSpc>
                        <a:spcAft>
                          <a:spcPts val="1000"/>
                        </a:spcAft>
                      </a:pPr>
                      <a:r>
                        <a:rPr lang="en-US" sz="1600">
                          <a:effectLst/>
                        </a:rPr>
                        <a:t>Distinction</a:t>
                      </a:r>
                    </a:p>
                  </a:txBody>
                  <a:tcPr marL="68580" marR="68580" marT="0" marB="0" anchor="ctr"/>
                </a:tc>
                <a:tc>
                  <a:txBody>
                    <a:bodyPr/>
                    <a:lstStyle/>
                    <a:p>
                      <a:pPr algn="ctr">
                        <a:lnSpc>
                          <a:spcPct val="115000"/>
                        </a:lnSpc>
                        <a:spcAft>
                          <a:spcPts val="1000"/>
                        </a:spcAft>
                      </a:pPr>
                      <a:r>
                        <a:rPr lang="en-US" sz="1600">
                          <a:effectLst/>
                        </a:rPr>
                        <a:t>Certification</a:t>
                      </a:r>
                    </a:p>
                  </a:txBody>
                  <a:tcPr marL="68580" marR="68580" marT="0" marB="0" anchor="ctr"/>
                </a:tc>
                <a:tc>
                  <a:txBody>
                    <a:bodyPr/>
                    <a:lstStyle/>
                    <a:p>
                      <a:pPr algn="ctr">
                        <a:lnSpc>
                          <a:spcPct val="115000"/>
                        </a:lnSpc>
                        <a:spcAft>
                          <a:spcPts val="1000"/>
                        </a:spcAft>
                      </a:pPr>
                      <a:r>
                        <a:rPr lang="en-US" sz="1600">
                          <a:effectLst/>
                        </a:rPr>
                        <a:t>Recognition</a:t>
                      </a:r>
                    </a:p>
                  </a:txBody>
                  <a:tcPr marL="68580" marR="68580" marT="0" marB="0" anchor="ctr"/>
                </a:tc>
                <a:tc>
                  <a:txBody>
                    <a:bodyPr/>
                    <a:lstStyle/>
                    <a:p>
                      <a:pPr algn="ctr">
                        <a:lnSpc>
                          <a:spcPct val="115000"/>
                        </a:lnSpc>
                        <a:spcAft>
                          <a:spcPts val="1000"/>
                        </a:spcAft>
                      </a:pPr>
                      <a:r>
                        <a:rPr lang="en-US" sz="1600">
                          <a:effectLst/>
                        </a:rPr>
                        <a:t>EQual</a:t>
                      </a:r>
                    </a:p>
                  </a:txBody>
                  <a:tcPr marL="68580" marR="68580" marT="0" marB="0" anchor="ctr"/>
                </a:tc>
                <a:extLst>
                  <a:ext uri="{0D108BD9-81ED-4DB2-BD59-A6C34878D82A}">
                    <a16:rowId xmlns:a16="http://schemas.microsoft.com/office/drawing/2014/main" val="3886077620"/>
                  </a:ext>
                </a:extLst>
              </a:tr>
              <a:tr h="1412960">
                <a:tc>
                  <a:txBody>
                    <a:bodyPr/>
                    <a:lstStyle/>
                    <a:p>
                      <a:pPr algn="l">
                        <a:lnSpc>
                          <a:spcPct val="115000"/>
                        </a:lnSpc>
                        <a:spcAft>
                          <a:spcPts val="1000"/>
                        </a:spcAft>
                      </a:pPr>
                      <a:r>
                        <a:rPr lang="en-US" sz="1600">
                          <a:effectLst/>
                        </a:rPr>
                        <a:t>Description</a:t>
                      </a:r>
                    </a:p>
                  </a:txBody>
                  <a:tcPr marL="68580" marR="68580" marT="0" marB="0" anchor="ctr"/>
                </a:tc>
                <a:tc>
                  <a:txBody>
                    <a:bodyPr/>
                    <a:lstStyle/>
                    <a:p>
                      <a:pPr algn="l">
                        <a:lnSpc>
                          <a:spcPct val="115000"/>
                        </a:lnSpc>
                        <a:spcAft>
                          <a:spcPts val="1000"/>
                        </a:spcAft>
                      </a:pPr>
                      <a:r>
                        <a:rPr lang="en-US" sz="1400">
                          <a:effectLst/>
                        </a:rPr>
                        <a:t>A voluntary process that aims to improve the safety and quality of health services for the public</a:t>
                      </a:r>
                    </a:p>
                  </a:txBody>
                  <a:tcPr marL="68580" marR="68580" marT="0" marB="0"/>
                </a:tc>
                <a:tc>
                  <a:txBody>
                    <a:bodyPr/>
                    <a:lstStyle/>
                    <a:p>
                      <a:pPr algn="l">
                        <a:lnSpc>
                          <a:spcPct val="115000"/>
                        </a:lnSpc>
                        <a:spcAft>
                          <a:spcPts val="1000"/>
                        </a:spcAft>
                      </a:pPr>
                      <a:r>
                        <a:rPr lang="en-US" sz="1400">
                          <a:effectLst/>
                        </a:rPr>
                        <a:t>A voluntary process that aims to improve the safety and quality of health services for a condition specific model of care.</a:t>
                      </a:r>
                    </a:p>
                  </a:txBody>
                  <a:tcPr marL="68580" marR="68580" marT="0" marB="0"/>
                </a:tc>
                <a:tc>
                  <a:txBody>
                    <a:bodyPr/>
                    <a:lstStyle/>
                    <a:p>
                      <a:pPr algn="l">
                        <a:lnSpc>
                          <a:spcPct val="115000"/>
                        </a:lnSpc>
                        <a:spcAft>
                          <a:spcPts val="1000"/>
                        </a:spcAft>
                      </a:pPr>
                      <a:r>
                        <a:rPr lang="en-US" sz="1400">
                          <a:effectLst/>
                        </a:rPr>
                        <a:t>A voluntary process that aims to improve the safety and quality of health services for the public</a:t>
                      </a:r>
                    </a:p>
                  </a:txBody>
                  <a:tcPr marL="68580" marR="68580" marT="0" marB="0"/>
                </a:tc>
                <a:tc>
                  <a:txBody>
                    <a:bodyPr/>
                    <a:lstStyle/>
                    <a:p>
                      <a:pPr algn="l">
                        <a:lnSpc>
                          <a:spcPct val="115000"/>
                        </a:lnSpc>
                        <a:spcAft>
                          <a:spcPts val="1000"/>
                        </a:spcAft>
                      </a:pPr>
                      <a:r>
                        <a:rPr lang="en-US" sz="1400">
                          <a:effectLst/>
                        </a:rPr>
                        <a:t>A voluntary process that aims to improve the safety and quality of health services for the public</a:t>
                      </a:r>
                    </a:p>
                  </a:txBody>
                  <a:tcPr marL="68580" marR="68580" marT="0" marB="0"/>
                </a:tc>
                <a:tc>
                  <a:txBody>
                    <a:bodyPr/>
                    <a:lstStyle/>
                    <a:p>
                      <a:pPr algn="l">
                        <a:lnSpc>
                          <a:spcPct val="115000"/>
                        </a:lnSpc>
                        <a:spcAft>
                          <a:spcPts val="1000"/>
                        </a:spcAft>
                      </a:pPr>
                      <a:r>
                        <a:rPr lang="en-US" sz="1400">
                          <a:effectLst/>
                        </a:rPr>
                        <a:t>A voluntary education accreditation process that aims to ensure a standardized high level of quality of health science professions and education programs</a:t>
                      </a:r>
                    </a:p>
                  </a:txBody>
                  <a:tcPr marL="68580" marR="68580" marT="0" marB="0"/>
                </a:tc>
                <a:extLst>
                  <a:ext uri="{0D108BD9-81ED-4DB2-BD59-A6C34878D82A}">
                    <a16:rowId xmlns:a16="http://schemas.microsoft.com/office/drawing/2014/main" val="1198014801"/>
                  </a:ext>
                </a:extLst>
              </a:tr>
              <a:tr h="1573095">
                <a:tc>
                  <a:txBody>
                    <a:bodyPr/>
                    <a:lstStyle/>
                    <a:p>
                      <a:pPr algn="l">
                        <a:lnSpc>
                          <a:spcPct val="115000"/>
                        </a:lnSpc>
                        <a:spcAft>
                          <a:spcPts val="1000"/>
                        </a:spcAft>
                      </a:pPr>
                      <a:endParaRPr lang="en-US" sz="1600">
                        <a:effectLst/>
                      </a:endParaRPr>
                    </a:p>
                    <a:p>
                      <a:pPr algn="l">
                        <a:lnSpc>
                          <a:spcPct val="115000"/>
                        </a:lnSpc>
                        <a:spcAft>
                          <a:spcPts val="1000"/>
                        </a:spcAft>
                      </a:pPr>
                      <a:r>
                        <a:rPr lang="en-US" sz="1600">
                          <a:effectLst/>
                        </a:rPr>
                        <a:t>Quality Improvement/ Assurance</a:t>
                      </a:r>
                    </a:p>
                  </a:txBody>
                  <a:tcPr marL="68580" marR="68580" marT="0" marB="0" anchor="ctr"/>
                </a:tc>
                <a:tc>
                  <a:txBody>
                    <a:bodyPr/>
                    <a:lstStyle/>
                    <a:p>
                      <a:pPr algn="l">
                        <a:lnSpc>
                          <a:spcPct val="115000"/>
                        </a:lnSpc>
                        <a:spcAft>
                          <a:spcPts val="1000"/>
                        </a:spcAft>
                      </a:pPr>
                      <a:r>
                        <a:rPr lang="en-US" sz="1400">
                          <a:effectLst/>
                        </a:rPr>
                        <a:t>Is a</a:t>
                      </a:r>
                      <a:r>
                        <a:rPr lang="en-US" sz="1400" b="1">
                          <a:effectLst/>
                        </a:rPr>
                        <a:t> quality improvement</a:t>
                      </a:r>
                      <a:r>
                        <a:rPr lang="en-US" sz="1400">
                          <a:effectLst/>
                        </a:rPr>
                        <a:t> process that measures continuous improvement with a focus on excellence</a:t>
                      </a:r>
                    </a:p>
                  </a:txBody>
                  <a:tcPr marL="68580" marR="68580" marT="0" marB="0"/>
                </a:tc>
                <a:tc>
                  <a:txBody>
                    <a:bodyPr/>
                    <a:lstStyle/>
                    <a:p>
                      <a:pPr algn="l">
                        <a:lnSpc>
                          <a:spcPct val="115000"/>
                        </a:lnSpc>
                        <a:spcAft>
                          <a:spcPts val="1000"/>
                        </a:spcAft>
                      </a:pPr>
                      <a:r>
                        <a:rPr lang="en-US" sz="1400">
                          <a:effectLst/>
                        </a:rPr>
                        <a:t>Is a </a:t>
                      </a:r>
                      <a:r>
                        <a:rPr lang="en-US" sz="1400" b="1">
                          <a:effectLst/>
                        </a:rPr>
                        <a:t>quality improvement</a:t>
                      </a:r>
                      <a:r>
                        <a:rPr lang="en-US" sz="1400">
                          <a:effectLst/>
                        </a:rPr>
                        <a:t> process that measures compliance against necessary standards for a specific condition</a:t>
                      </a:r>
                    </a:p>
                  </a:txBody>
                  <a:tcPr marL="68580" marR="68580" marT="0" marB="0"/>
                </a:tc>
                <a:tc>
                  <a:txBody>
                    <a:bodyPr/>
                    <a:lstStyle/>
                    <a:p>
                      <a:pPr algn="l">
                        <a:lnSpc>
                          <a:spcPct val="115000"/>
                        </a:lnSpc>
                        <a:spcAft>
                          <a:spcPts val="1000"/>
                        </a:spcAft>
                      </a:pPr>
                      <a:r>
                        <a:rPr lang="en-US" sz="1400">
                          <a:effectLst/>
                        </a:rPr>
                        <a:t>Is a</a:t>
                      </a:r>
                      <a:r>
                        <a:rPr lang="en-US" sz="1400" b="1">
                          <a:effectLst/>
                        </a:rPr>
                        <a:t> quality assurance</a:t>
                      </a:r>
                      <a:r>
                        <a:rPr lang="en-US" sz="1400">
                          <a:effectLst/>
                        </a:rPr>
                        <a:t> process that measures compliance against necessary standards</a:t>
                      </a:r>
                    </a:p>
                  </a:txBody>
                  <a:tcPr marL="68580" marR="68580" marT="0" marB="0"/>
                </a:tc>
                <a:tc>
                  <a:txBody>
                    <a:bodyPr/>
                    <a:lstStyle/>
                    <a:p>
                      <a:pPr algn="l">
                        <a:lnSpc>
                          <a:spcPct val="115000"/>
                        </a:lnSpc>
                        <a:spcAft>
                          <a:spcPts val="1000"/>
                        </a:spcAft>
                      </a:pPr>
                      <a:r>
                        <a:rPr lang="en-US" sz="1400">
                          <a:effectLst/>
                        </a:rPr>
                        <a:t>Is a </a:t>
                      </a:r>
                      <a:r>
                        <a:rPr lang="en-US" sz="1400" b="1">
                          <a:effectLst/>
                        </a:rPr>
                        <a:t>quality improvement</a:t>
                      </a:r>
                      <a:r>
                        <a:rPr lang="en-US" sz="1400">
                          <a:effectLst/>
                        </a:rPr>
                        <a:t> process that measures continuous improvement with a focus on a specific service</a:t>
                      </a:r>
                    </a:p>
                  </a:txBody>
                  <a:tcPr marL="68580" marR="68580" marT="0" marB="0"/>
                </a:tc>
                <a:tc>
                  <a:txBody>
                    <a:bodyPr/>
                    <a:lstStyle/>
                    <a:p>
                      <a:pPr algn="l">
                        <a:lnSpc>
                          <a:spcPct val="115000"/>
                        </a:lnSpc>
                        <a:spcAft>
                          <a:spcPts val="1000"/>
                        </a:spcAft>
                      </a:pPr>
                      <a:r>
                        <a:rPr lang="en-US" sz="1400">
                          <a:effectLst/>
                        </a:rPr>
                        <a:t>Is a </a:t>
                      </a:r>
                      <a:r>
                        <a:rPr lang="en-US" sz="1400" b="1">
                          <a:effectLst/>
                        </a:rPr>
                        <a:t>quality improvement</a:t>
                      </a:r>
                      <a:r>
                        <a:rPr lang="en-US" sz="1400">
                          <a:effectLst/>
                        </a:rPr>
                        <a:t> process that measures continuous improvement with a focus on excellence</a:t>
                      </a:r>
                    </a:p>
                  </a:txBody>
                  <a:tcPr marL="68580" marR="68580" marT="0" marB="0"/>
                </a:tc>
                <a:extLst>
                  <a:ext uri="{0D108BD9-81ED-4DB2-BD59-A6C34878D82A}">
                    <a16:rowId xmlns:a16="http://schemas.microsoft.com/office/drawing/2014/main" val="2640281657"/>
                  </a:ext>
                </a:extLst>
              </a:tr>
              <a:tr h="1412960">
                <a:tc>
                  <a:txBody>
                    <a:bodyPr/>
                    <a:lstStyle/>
                    <a:p>
                      <a:pPr algn="l">
                        <a:lnSpc>
                          <a:spcPct val="115000"/>
                        </a:lnSpc>
                        <a:spcAft>
                          <a:spcPts val="1000"/>
                        </a:spcAft>
                      </a:pPr>
                      <a:r>
                        <a:rPr lang="en-US" sz="1600">
                          <a:effectLst/>
                        </a:rPr>
                        <a:t>Assessment Target</a:t>
                      </a:r>
                    </a:p>
                  </a:txBody>
                  <a:tcPr marL="68580" marR="68580" marT="0" marB="0" anchor="ctr"/>
                </a:tc>
                <a:tc>
                  <a:txBody>
                    <a:bodyPr/>
                    <a:lstStyle/>
                    <a:p>
                      <a:pPr algn="l">
                        <a:lnSpc>
                          <a:spcPct val="115000"/>
                        </a:lnSpc>
                        <a:spcAft>
                          <a:spcPts val="1000"/>
                        </a:spcAft>
                      </a:pPr>
                      <a:r>
                        <a:rPr lang="en-US" sz="1400">
                          <a:effectLst/>
                        </a:rPr>
                        <a:t>A holistic assessment of a health care organization across the continuum of care by an assessment body</a:t>
                      </a:r>
                    </a:p>
                  </a:txBody>
                  <a:tcPr marL="68580" marR="68580" marT="0" marB="0"/>
                </a:tc>
                <a:tc>
                  <a:txBody>
                    <a:bodyPr/>
                    <a:lstStyle/>
                    <a:p>
                      <a:pPr algn="l">
                        <a:lnSpc>
                          <a:spcPct val="115000"/>
                        </a:lnSpc>
                        <a:spcAft>
                          <a:spcPts val="1000"/>
                        </a:spcAft>
                      </a:pPr>
                      <a:r>
                        <a:rPr lang="en-US" sz="1400">
                          <a:effectLst/>
                        </a:rPr>
                        <a:t>A compliance assessment of a site, service or organization, against a specific standard and outcomes by an assessment body</a:t>
                      </a:r>
                    </a:p>
                  </a:txBody>
                  <a:tcPr marL="68580" marR="68580" marT="0" marB="0"/>
                </a:tc>
                <a:tc>
                  <a:txBody>
                    <a:bodyPr/>
                    <a:lstStyle/>
                    <a:p>
                      <a:pPr algn="l">
                        <a:lnSpc>
                          <a:spcPct val="115000"/>
                        </a:lnSpc>
                        <a:spcAft>
                          <a:spcPts val="1000"/>
                        </a:spcAft>
                      </a:pPr>
                      <a:r>
                        <a:rPr lang="en-US" sz="1400">
                          <a:effectLst/>
                        </a:rPr>
                        <a:t>A compliance assessment of a site, service or organization, against a specific standard by an assessment body</a:t>
                      </a:r>
                    </a:p>
                  </a:txBody>
                  <a:tcPr marL="68580" marR="68580" marT="0" marB="0"/>
                </a:tc>
                <a:tc>
                  <a:txBody>
                    <a:bodyPr/>
                    <a:lstStyle/>
                    <a:p>
                      <a:pPr algn="l">
                        <a:lnSpc>
                          <a:spcPct val="115000"/>
                        </a:lnSpc>
                        <a:spcAft>
                          <a:spcPts val="1000"/>
                        </a:spcAft>
                      </a:pPr>
                      <a:r>
                        <a:rPr lang="en-US" sz="1400">
                          <a:effectLst/>
                        </a:rPr>
                        <a:t>An assessment that highlights a specific service within a health care organization by the Sponsor or assessment body</a:t>
                      </a:r>
                    </a:p>
                  </a:txBody>
                  <a:tcPr marL="68580" marR="68580" marT="0" marB="0"/>
                </a:tc>
                <a:tc>
                  <a:txBody>
                    <a:bodyPr/>
                    <a:lstStyle/>
                    <a:p>
                      <a:pPr algn="l">
                        <a:lnSpc>
                          <a:spcPct val="115000"/>
                        </a:lnSpc>
                        <a:spcAft>
                          <a:spcPts val="1000"/>
                        </a:spcAft>
                      </a:pPr>
                      <a:r>
                        <a:rPr lang="en-US" sz="1400">
                          <a:effectLst/>
                        </a:rPr>
                        <a:t>A holistic assessment of a educational organization across the continuum of educational requirements by an assessment body</a:t>
                      </a:r>
                    </a:p>
                  </a:txBody>
                  <a:tcPr marL="68580" marR="68580" marT="0" marB="0"/>
                </a:tc>
                <a:extLst>
                  <a:ext uri="{0D108BD9-81ED-4DB2-BD59-A6C34878D82A}">
                    <a16:rowId xmlns:a16="http://schemas.microsoft.com/office/drawing/2014/main" val="4180957121"/>
                  </a:ext>
                </a:extLst>
              </a:tr>
              <a:tr h="941970">
                <a:tc>
                  <a:txBody>
                    <a:bodyPr/>
                    <a:lstStyle/>
                    <a:p>
                      <a:pPr algn="l">
                        <a:lnSpc>
                          <a:spcPct val="115000"/>
                        </a:lnSpc>
                        <a:spcAft>
                          <a:spcPts val="1000"/>
                        </a:spcAft>
                      </a:pPr>
                      <a:r>
                        <a:rPr lang="en-US" sz="1600">
                          <a:effectLst/>
                        </a:rPr>
                        <a:t>Levels</a:t>
                      </a:r>
                    </a:p>
                  </a:txBody>
                  <a:tcPr marL="68580" marR="68580" marT="0" marB="0" anchor="ctr"/>
                </a:tc>
                <a:tc>
                  <a:txBody>
                    <a:bodyPr/>
                    <a:lstStyle/>
                    <a:p>
                      <a:pPr algn="l">
                        <a:lnSpc>
                          <a:spcPct val="115000"/>
                        </a:lnSpc>
                        <a:spcAft>
                          <a:spcPts val="1000"/>
                        </a:spcAft>
                      </a:pPr>
                      <a:r>
                        <a:rPr lang="en-US" sz="1400">
                          <a:effectLst/>
                        </a:rPr>
                        <a:t>3 achievable levels with varying thresholds </a:t>
                      </a:r>
                    </a:p>
                  </a:txBody>
                  <a:tcPr marL="68580" marR="68580" marT="0" marB="0"/>
                </a:tc>
                <a:tc>
                  <a:txBody>
                    <a:bodyPr/>
                    <a:lstStyle/>
                    <a:p>
                      <a:pPr algn="l">
                        <a:lnSpc>
                          <a:spcPct val="115000"/>
                        </a:lnSpc>
                        <a:spcAft>
                          <a:spcPts val="1000"/>
                        </a:spcAft>
                      </a:pPr>
                      <a:r>
                        <a:rPr lang="en-US" sz="1400">
                          <a:effectLst/>
                        </a:rPr>
                        <a:t>2 achievable levels with varying threshold (Level 1: Collaborate; Level 2: Integrate)</a:t>
                      </a:r>
                    </a:p>
                  </a:txBody>
                  <a:tcPr marL="68580" marR="68580" marT="0" marB="0"/>
                </a:tc>
                <a:tc>
                  <a:txBody>
                    <a:bodyPr/>
                    <a:lstStyle/>
                    <a:p>
                      <a:pPr algn="l">
                        <a:lnSpc>
                          <a:spcPct val="115000"/>
                        </a:lnSpc>
                        <a:spcAft>
                          <a:spcPts val="1000"/>
                        </a:spcAft>
                      </a:pPr>
                      <a:r>
                        <a:rPr lang="en-US" sz="1400">
                          <a:effectLst/>
                        </a:rPr>
                        <a:t>1 achievable levels (Compliant)</a:t>
                      </a:r>
                    </a:p>
                  </a:txBody>
                  <a:tcPr marL="68580" marR="68580" marT="0" marB="0"/>
                </a:tc>
                <a:tc>
                  <a:txBody>
                    <a:bodyPr/>
                    <a:lstStyle/>
                    <a:p>
                      <a:pPr algn="l">
                        <a:lnSpc>
                          <a:spcPct val="115000"/>
                        </a:lnSpc>
                        <a:spcAft>
                          <a:spcPts val="1000"/>
                        </a:spcAft>
                      </a:pPr>
                      <a:r>
                        <a:rPr lang="en-US" sz="1400">
                          <a:effectLst/>
                        </a:rPr>
                        <a:t>5 achievable levels with varying thresholds</a:t>
                      </a:r>
                    </a:p>
                  </a:txBody>
                  <a:tcPr marL="68580" marR="68580" marT="0" marB="0"/>
                </a:tc>
                <a:tc>
                  <a:txBody>
                    <a:bodyPr/>
                    <a:lstStyle/>
                    <a:p>
                      <a:pPr algn="l">
                        <a:lnSpc>
                          <a:spcPct val="115000"/>
                        </a:lnSpc>
                        <a:spcAft>
                          <a:spcPts val="1000"/>
                        </a:spcAft>
                      </a:pPr>
                      <a:r>
                        <a:rPr lang="en-US" sz="1400">
                          <a:effectLst/>
                        </a:rPr>
                        <a:t>3 achievable levels with varying thresholds</a:t>
                      </a:r>
                    </a:p>
                  </a:txBody>
                  <a:tcPr marL="68580" marR="68580" marT="0" marB="0"/>
                </a:tc>
                <a:extLst>
                  <a:ext uri="{0D108BD9-81ED-4DB2-BD59-A6C34878D82A}">
                    <a16:rowId xmlns:a16="http://schemas.microsoft.com/office/drawing/2014/main" val="2914686372"/>
                  </a:ext>
                </a:extLst>
              </a:tr>
              <a:tr h="546343">
                <a:tc>
                  <a:txBody>
                    <a:bodyPr/>
                    <a:lstStyle/>
                    <a:p>
                      <a:pPr algn="l">
                        <a:lnSpc>
                          <a:spcPct val="115000"/>
                        </a:lnSpc>
                        <a:spcAft>
                          <a:spcPts val="1000"/>
                        </a:spcAft>
                      </a:pPr>
                      <a:r>
                        <a:rPr lang="en-US" sz="1600">
                          <a:effectLst/>
                        </a:rPr>
                        <a:t>Award</a:t>
                      </a:r>
                    </a:p>
                  </a:txBody>
                  <a:tcPr marL="68580" marR="68580" marT="0" marB="0" anchor="ctr"/>
                </a:tc>
                <a:tc>
                  <a:txBody>
                    <a:bodyPr/>
                    <a:lstStyle/>
                    <a:p>
                      <a:pPr algn="l">
                        <a:lnSpc>
                          <a:spcPct val="115000"/>
                        </a:lnSpc>
                        <a:spcAft>
                          <a:spcPts val="1000"/>
                        </a:spcAft>
                      </a:pPr>
                      <a:r>
                        <a:rPr lang="en-US" sz="1400">
                          <a:effectLst/>
                        </a:rPr>
                        <a:t>Accreditation Status awarded to organization</a:t>
                      </a:r>
                    </a:p>
                  </a:txBody>
                  <a:tcPr marL="68580" marR="68580" marT="0" marB="0"/>
                </a:tc>
                <a:tc>
                  <a:txBody>
                    <a:bodyPr/>
                    <a:lstStyle/>
                    <a:p>
                      <a:pPr algn="l">
                        <a:lnSpc>
                          <a:spcPct val="115000"/>
                        </a:lnSpc>
                        <a:spcAft>
                          <a:spcPts val="1000"/>
                        </a:spcAft>
                      </a:pPr>
                      <a:r>
                        <a:rPr lang="en-US" sz="1400">
                          <a:effectLst/>
                        </a:rPr>
                        <a:t>Distinction status is awarded to organization</a:t>
                      </a:r>
                    </a:p>
                  </a:txBody>
                  <a:tcPr marL="68580" marR="68580" marT="0" marB="0"/>
                </a:tc>
                <a:tc>
                  <a:txBody>
                    <a:bodyPr/>
                    <a:lstStyle/>
                    <a:p>
                      <a:pPr algn="l">
                        <a:lnSpc>
                          <a:spcPct val="115000"/>
                        </a:lnSpc>
                        <a:spcAft>
                          <a:spcPts val="1000"/>
                        </a:spcAft>
                      </a:pPr>
                      <a:r>
                        <a:rPr lang="en-US" sz="1400">
                          <a:effectLst/>
                        </a:rPr>
                        <a:t>Certification of Assurance awarded to organization</a:t>
                      </a:r>
                    </a:p>
                  </a:txBody>
                  <a:tcPr marL="68580" marR="68580" marT="0" marB="0"/>
                </a:tc>
                <a:tc>
                  <a:txBody>
                    <a:bodyPr/>
                    <a:lstStyle/>
                    <a:p>
                      <a:pPr algn="l">
                        <a:lnSpc>
                          <a:spcPct val="115000"/>
                        </a:lnSpc>
                        <a:spcAft>
                          <a:spcPts val="1000"/>
                        </a:spcAft>
                      </a:pPr>
                      <a:r>
                        <a:rPr lang="en-US" sz="1400">
                          <a:effectLst/>
                        </a:rPr>
                        <a:t>Recognition Status awarded to organization</a:t>
                      </a:r>
                    </a:p>
                  </a:txBody>
                  <a:tcPr marL="68580" marR="68580" marT="0" marB="0"/>
                </a:tc>
                <a:tc>
                  <a:txBody>
                    <a:bodyPr/>
                    <a:lstStyle/>
                    <a:p>
                      <a:pPr algn="l">
                        <a:lnSpc>
                          <a:spcPct val="115000"/>
                        </a:lnSpc>
                        <a:spcAft>
                          <a:spcPts val="1000"/>
                        </a:spcAft>
                      </a:pPr>
                      <a:r>
                        <a:rPr lang="en-US" sz="1400">
                          <a:effectLst/>
                        </a:rPr>
                        <a:t>Accreditation Status awarded to organization</a:t>
                      </a:r>
                    </a:p>
                  </a:txBody>
                  <a:tcPr marL="68580" marR="68580" marT="0" marB="0"/>
                </a:tc>
                <a:extLst>
                  <a:ext uri="{0D108BD9-81ED-4DB2-BD59-A6C34878D82A}">
                    <a16:rowId xmlns:a16="http://schemas.microsoft.com/office/drawing/2014/main" val="1526967254"/>
                  </a:ext>
                </a:extLst>
              </a:tr>
            </a:tbl>
          </a:graphicData>
        </a:graphic>
      </p:graphicFrame>
      <p:sp>
        <p:nvSpPr>
          <p:cNvPr id="4" name="TextBox 3">
            <a:extLst>
              <a:ext uri="{FF2B5EF4-FFF2-40B4-BE49-F238E27FC236}">
                <a16:creationId xmlns:a16="http://schemas.microsoft.com/office/drawing/2014/main" id="{6F20E154-C8CF-4FFB-8804-6AD3EABF8C9D}"/>
              </a:ext>
            </a:extLst>
          </p:cNvPr>
          <p:cNvSpPr txBox="1"/>
          <p:nvPr/>
        </p:nvSpPr>
        <p:spPr>
          <a:xfrm>
            <a:off x="4012557" y="345311"/>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Tree>
    <p:extLst>
      <p:ext uri="{BB962C8B-B14F-4D97-AF65-F5344CB8AC3E}">
        <p14:creationId xmlns:p14="http://schemas.microsoft.com/office/powerpoint/2010/main" val="80513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63B79-0D4E-4291-8379-78B44A3B9B0F}"/>
              </a:ext>
            </a:extLst>
          </p:cNvPr>
          <p:cNvSpPr txBox="1"/>
          <p:nvPr/>
        </p:nvSpPr>
        <p:spPr>
          <a:xfrm>
            <a:off x="616225" y="1620079"/>
            <a:ext cx="9501809" cy="1323439"/>
          </a:xfrm>
          <a:prstGeom prst="rect">
            <a:avLst/>
          </a:prstGeom>
          <a:noFill/>
        </p:spPr>
        <p:txBody>
          <a:bodyPr wrap="square" rtlCol="0">
            <a:spAutoFit/>
          </a:bodyPr>
          <a:lstStyle/>
          <a:p>
            <a:r>
              <a:rPr lang="en-CA" sz="8000">
                <a:solidFill>
                  <a:schemeClr val="bg1"/>
                </a:solidFill>
              </a:rPr>
              <a:t>Operations Unit</a:t>
            </a:r>
          </a:p>
        </p:txBody>
      </p:sp>
    </p:spTree>
    <p:extLst>
      <p:ext uri="{BB962C8B-B14F-4D97-AF65-F5344CB8AC3E}">
        <p14:creationId xmlns:p14="http://schemas.microsoft.com/office/powerpoint/2010/main" val="194921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9264-741A-45DB-B3AB-6B55018BCA0B}"/>
              </a:ext>
            </a:extLst>
          </p:cNvPr>
          <p:cNvSpPr>
            <a:spLocks noGrp="1"/>
          </p:cNvSpPr>
          <p:nvPr>
            <p:ph type="title"/>
          </p:nvPr>
        </p:nvSpPr>
        <p:spPr>
          <a:xfrm>
            <a:off x="277267" y="2255525"/>
            <a:ext cx="3346225" cy="1990998"/>
          </a:xfrm>
        </p:spPr>
        <p:txBody>
          <a:bodyPr>
            <a:normAutofit/>
          </a:bodyPr>
          <a:lstStyle/>
          <a:p>
            <a:pPr algn="ctr"/>
            <a:r>
              <a:rPr lang="en-CA" sz="3200" b="0"/>
              <a:t>Operations Unit</a:t>
            </a:r>
          </a:p>
        </p:txBody>
      </p:sp>
      <p:sp>
        <p:nvSpPr>
          <p:cNvPr id="3" name="Text Placeholder 2">
            <a:extLst>
              <a:ext uri="{FF2B5EF4-FFF2-40B4-BE49-F238E27FC236}">
                <a16:creationId xmlns:a16="http://schemas.microsoft.com/office/drawing/2014/main" id="{5916B499-A7EF-4A6A-A8A4-1646B45B0C30}"/>
              </a:ext>
            </a:extLst>
          </p:cNvPr>
          <p:cNvSpPr>
            <a:spLocks noGrp="1"/>
          </p:cNvSpPr>
          <p:nvPr>
            <p:ph type="body" idx="10"/>
          </p:nvPr>
        </p:nvSpPr>
        <p:spPr>
          <a:xfrm>
            <a:off x="4420394" y="691978"/>
            <a:ext cx="6343035" cy="864973"/>
          </a:xfrm>
        </p:spPr>
        <p:txBody>
          <a:bodyPr/>
          <a:lstStyle/>
          <a:p>
            <a:r>
              <a:rPr lang="en-CA" sz="3200" b="0"/>
              <a:t>Mandate:</a:t>
            </a:r>
          </a:p>
        </p:txBody>
      </p:sp>
      <p:sp>
        <p:nvSpPr>
          <p:cNvPr id="4" name="Text Placeholder 3">
            <a:extLst>
              <a:ext uri="{FF2B5EF4-FFF2-40B4-BE49-F238E27FC236}">
                <a16:creationId xmlns:a16="http://schemas.microsoft.com/office/drawing/2014/main" id="{27488EFC-5CAE-4DB6-A790-95868F3B80ED}"/>
              </a:ext>
            </a:extLst>
          </p:cNvPr>
          <p:cNvSpPr>
            <a:spLocks noGrp="1"/>
          </p:cNvSpPr>
          <p:nvPr>
            <p:ph type="body" idx="11"/>
          </p:nvPr>
        </p:nvSpPr>
        <p:spPr>
          <a:xfrm>
            <a:off x="4594013" y="1729785"/>
            <a:ext cx="6893601" cy="4138032"/>
          </a:xfrm>
        </p:spPr>
        <p:txBody>
          <a:bodyPr/>
          <a:lstStyle/>
          <a:p>
            <a:r>
              <a:rPr lang="en-CA"/>
              <a:t>Ensuring Assessment Programs activities are coordinated to meet strategic and operational goals.</a:t>
            </a:r>
          </a:p>
          <a:p>
            <a:pPr marL="285750" indent="-285750">
              <a:lnSpc>
                <a:spcPct val="100000"/>
              </a:lnSpc>
              <a:buFont typeface="Wingdings" panose="05000000000000000000" pitchFamily="2" charset="2"/>
              <a:buChar char="§"/>
            </a:pPr>
            <a:r>
              <a:rPr lang="en-CA"/>
              <a:t>Ensuring there is </a:t>
            </a:r>
            <a:r>
              <a:rPr lang="en-CA">
                <a:cs typeface="Arial"/>
              </a:rPr>
              <a:t>cross-team learning and knowledge transfer within the unit and across HSO</a:t>
            </a:r>
          </a:p>
          <a:p>
            <a:pPr marL="285750" indent="-285750">
              <a:lnSpc>
                <a:spcPct val="100000"/>
              </a:lnSpc>
              <a:buFont typeface="Wingdings" panose="05000000000000000000" pitchFamily="2" charset="2"/>
              <a:buChar char="§"/>
            </a:pPr>
            <a:r>
              <a:rPr lang="en-CA"/>
              <a:t>Point-person for inquiries re: Assessment Programs internally and externally</a:t>
            </a:r>
          </a:p>
          <a:p>
            <a:pPr marL="285750" indent="-285750">
              <a:lnSpc>
                <a:spcPct val="100000"/>
              </a:lnSpc>
              <a:buFont typeface="Wingdings" panose="05000000000000000000" pitchFamily="2" charset="2"/>
              <a:buChar char="§"/>
            </a:pPr>
            <a:r>
              <a:rPr lang="en-CA"/>
              <a:t>Managing the Assessment Methodologies Activities</a:t>
            </a:r>
            <a:endParaRPr lang="en-CA">
              <a:cs typeface="Arial"/>
            </a:endParaRPr>
          </a:p>
          <a:p>
            <a:pPr marL="285750" indent="-285750">
              <a:buFont typeface="Wingdings" panose="05000000000000000000" pitchFamily="2" charset="2"/>
              <a:buChar char="§"/>
            </a:pPr>
            <a:endParaRPr lang="en-CA"/>
          </a:p>
        </p:txBody>
      </p:sp>
    </p:spTree>
    <p:extLst>
      <p:ext uri="{BB962C8B-B14F-4D97-AF65-F5344CB8AC3E}">
        <p14:creationId xmlns:p14="http://schemas.microsoft.com/office/powerpoint/2010/main" val="3063816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63B79-0D4E-4291-8379-78B44A3B9B0F}"/>
              </a:ext>
            </a:extLst>
          </p:cNvPr>
          <p:cNvSpPr txBox="1"/>
          <p:nvPr/>
        </p:nvSpPr>
        <p:spPr>
          <a:xfrm>
            <a:off x="616225" y="1620079"/>
            <a:ext cx="9501809" cy="2554545"/>
          </a:xfrm>
          <a:prstGeom prst="rect">
            <a:avLst/>
          </a:prstGeom>
          <a:noFill/>
        </p:spPr>
        <p:txBody>
          <a:bodyPr wrap="square" rtlCol="0">
            <a:spAutoFit/>
          </a:bodyPr>
          <a:lstStyle/>
          <a:p>
            <a:r>
              <a:rPr lang="en-CA" sz="8000">
                <a:solidFill>
                  <a:schemeClr val="bg1"/>
                </a:solidFill>
              </a:rPr>
              <a:t>Assessment Methodologies</a:t>
            </a:r>
          </a:p>
        </p:txBody>
      </p:sp>
    </p:spTree>
    <p:extLst>
      <p:ext uri="{BB962C8B-B14F-4D97-AF65-F5344CB8AC3E}">
        <p14:creationId xmlns:p14="http://schemas.microsoft.com/office/powerpoint/2010/main" val="3576599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DEDFA8FE-F517-42D6-B434-A177D2A14442}"/>
              </a:ext>
            </a:extLst>
          </p:cNvPr>
          <p:cNvPicPr>
            <a:picLocks noChangeAspect="1"/>
          </p:cNvPicPr>
          <p:nvPr/>
        </p:nvPicPr>
        <p:blipFill>
          <a:blip r:embed="rId3"/>
          <a:stretch>
            <a:fillRect/>
          </a:stretch>
        </p:blipFill>
        <p:spPr>
          <a:xfrm>
            <a:off x="3236181" y="1256893"/>
            <a:ext cx="5462546" cy="4387946"/>
          </a:xfrm>
          <a:prstGeom prst="rect">
            <a:avLst/>
          </a:prstGeom>
        </p:spPr>
      </p:pic>
    </p:spTree>
    <p:extLst>
      <p:ext uri="{BB962C8B-B14F-4D97-AF65-F5344CB8AC3E}">
        <p14:creationId xmlns:p14="http://schemas.microsoft.com/office/powerpoint/2010/main" val="397284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A4F1-B679-4AC0-B884-B1B0F3403638}"/>
              </a:ext>
            </a:extLst>
          </p:cNvPr>
          <p:cNvSpPr>
            <a:spLocks noGrp="1"/>
          </p:cNvSpPr>
          <p:nvPr>
            <p:ph type="title"/>
          </p:nvPr>
        </p:nvSpPr>
        <p:spPr>
          <a:xfrm>
            <a:off x="118138" y="2233396"/>
            <a:ext cx="3349487" cy="2539441"/>
          </a:xfrm>
        </p:spPr>
        <p:txBody>
          <a:bodyPr>
            <a:normAutofit/>
          </a:bodyPr>
          <a:lstStyle/>
          <a:p>
            <a:r>
              <a:rPr lang="en-CA" sz="3600" b="0"/>
              <a:t>Assessment Methods</a:t>
            </a:r>
            <a:endParaRPr lang="en-US" sz="3600" b="0">
              <a:cs typeface="Arial"/>
            </a:endParaRPr>
          </a:p>
        </p:txBody>
      </p:sp>
      <p:sp>
        <p:nvSpPr>
          <p:cNvPr id="3" name="Text Placeholder 2">
            <a:extLst>
              <a:ext uri="{FF2B5EF4-FFF2-40B4-BE49-F238E27FC236}">
                <a16:creationId xmlns:a16="http://schemas.microsoft.com/office/drawing/2014/main" id="{134E84AC-5366-41EE-9623-CD5E899B7441}"/>
              </a:ext>
            </a:extLst>
          </p:cNvPr>
          <p:cNvSpPr>
            <a:spLocks noGrp="1"/>
          </p:cNvSpPr>
          <p:nvPr>
            <p:ph type="body" idx="10"/>
          </p:nvPr>
        </p:nvSpPr>
        <p:spPr>
          <a:xfrm>
            <a:off x="4642463" y="691978"/>
            <a:ext cx="6343035" cy="864973"/>
          </a:xfrm>
        </p:spPr>
        <p:txBody>
          <a:bodyPr/>
          <a:lstStyle/>
          <a:p>
            <a:r>
              <a:rPr lang="en-CA" sz="3200" b="0"/>
              <a:t>What:</a:t>
            </a:r>
          </a:p>
        </p:txBody>
      </p:sp>
      <p:sp>
        <p:nvSpPr>
          <p:cNvPr id="4" name="Text Placeholder 3">
            <a:extLst>
              <a:ext uri="{FF2B5EF4-FFF2-40B4-BE49-F238E27FC236}">
                <a16:creationId xmlns:a16="http://schemas.microsoft.com/office/drawing/2014/main" id="{A7875F16-882D-4313-B9B4-A4A054B8B9B8}"/>
              </a:ext>
            </a:extLst>
          </p:cNvPr>
          <p:cNvSpPr>
            <a:spLocks noGrp="1"/>
          </p:cNvSpPr>
          <p:nvPr>
            <p:ph type="body" idx="11"/>
          </p:nvPr>
        </p:nvSpPr>
        <p:spPr>
          <a:xfrm>
            <a:off x="4642463" y="1866332"/>
            <a:ext cx="6343035" cy="4299690"/>
          </a:xfrm>
        </p:spPr>
        <p:txBody>
          <a:bodyPr/>
          <a:lstStyle/>
          <a:p>
            <a:pPr marL="285750" indent="-285750">
              <a:buFont typeface="Wingdings" panose="05000000000000000000" pitchFamily="2" charset="2"/>
              <a:buChar char="§"/>
            </a:pPr>
            <a:r>
              <a:rPr lang="en-CA"/>
              <a:t>In partnership with the Assessment methodologies Technical Committee, we build innovative assessment programs and methodologies which are used by clients  (GPP’s and non GPP clients)</a:t>
            </a:r>
          </a:p>
          <a:p>
            <a:pPr marL="285750" indent="-285750">
              <a:buFont typeface="Wingdings" panose="05000000000000000000" pitchFamily="2" charset="2"/>
              <a:buChar char="§"/>
            </a:pPr>
            <a:r>
              <a:rPr lang="en-CA"/>
              <a:t>We have developed, reviewed, and revised 2 new assessment methodologies in 2017/2018</a:t>
            </a:r>
          </a:p>
          <a:p>
            <a:pPr marL="1885950" lvl="3" indent="-285750">
              <a:buFont typeface="Wingdings" panose="05000000000000000000" pitchFamily="2" charset="2"/>
              <a:buChar char="ü"/>
            </a:pPr>
            <a:r>
              <a:rPr lang="en-CA"/>
              <a:t>Attestation</a:t>
            </a:r>
          </a:p>
          <a:p>
            <a:pPr marL="1885950" lvl="3" indent="-285750">
              <a:buFont typeface="Wingdings" panose="05000000000000000000" pitchFamily="2" charset="2"/>
              <a:buChar char="ü"/>
            </a:pPr>
            <a:r>
              <a:rPr lang="en-CA"/>
              <a:t>Unannounced </a:t>
            </a:r>
          </a:p>
          <a:p>
            <a:pPr marL="285750" indent="-285750">
              <a:buFont typeface="Wingdings" panose="05000000000000000000" pitchFamily="2" charset="2"/>
              <a:buChar char="§"/>
            </a:pPr>
            <a:r>
              <a:rPr lang="en-CA"/>
              <a:t>We are currently working on a new assessment method.</a:t>
            </a:r>
          </a:p>
          <a:p>
            <a:pPr marL="1885950" lvl="3" indent="-285750">
              <a:buFont typeface="Wingdings" panose="05000000000000000000" pitchFamily="2" charset="2"/>
              <a:buChar char="ü"/>
            </a:pPr>
            <a:r>
              <a:rPr lang="en-CA"/>
              <a:t>Patient Journey</a:t>
            </a:r>
          </a:p>
          <a:p>
            <a:pPr marL="285750" indent="-285750">
              <a:buFont typeface="Wingdings" panose="05000000000000000000" pitchFamily="2" charset="2"/>
              <a:buChar char="§"/>
            </a:pPr>
            <a:r>
              <a:rPr lang="en-CA"/>
              <a:t>The Technical Committee will be coming to HSO Monday Oct 22, 2018 from 8-4pm for an in-person meeting to finalize the draft.</a:t>
            </a:r>
          </a:p>
          <a:p>
            <a:endParaRPr lang="en-CA"/>
          </a:p>
        </p:txBody>
      </p:sp>
    </p:spTree>
    <p:extLst>
      <p:ext uri="{BB962C8B-B14F-4D97-AF65-F5344CB8AC3E}">
        <p14:creationId xmlns:p14="http://schemas.microsoft.com/office/powerpoint/2010/main" val="162469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A0C5-2D48-4FA8-A93E-6FEE904C5455}"/>
              </a:ext>
            </a:extLst>
          </p:cNvPr>
          <p:cNvSpPr>
            <a:spLocks noGrp="1"/>
          </p:cNvSpPr>
          <p:nvPr>
            <p:ph type="title"/>
          </p:nvPr>
        </p:nvSpPr>
        <p:spPr>
          <a:xfrm>
            <a:off x="404508" y="2233182"/>
            <a:ext cx="3456292" cy="1990998"/>
          </a:xfrm>
        </p:spPr>
        <p:txBody>
          <a:bodyPr>
            <a:normAutofit/>
          </a:bodyPr>
          <a:lstStyle/>
          <a:p>
            <a:pPr algn="ctr"/>
            <a:r>
              <a:rPr lang="en-CA" sz="4000">
                <a:latin typeface="+mn-lt"/>
              </a:rPr>
              <a:t>Today’s Agenda</a:t>
            </a:r>
            <a:br>
              <a:rPr lang="en-CA" sz="4000">
                <a:latin typeface="+mn-lt"/>
                <a:cs typeface="Calibri"/>
              </a:rPr>
            </a:br>
            <a:endParaRPr lang="en-CA" sz="3600">
              <a:latin typeface="+mn-lt"/>
              <a:cs typeface="Calibri"/>
            </a:endParaRPr>
          </a:p>
        </p:txBody>
      </p:sp>
      <p:graphicFrame>
        <p:nvGraphicFramePr>
          <p:cNvPr id="10" name="Table 9">
            <a:extLst>
              <a:ext uri="{FF2B5EF4-FFF2-40B4-BE49-F238E27FC236}">
                <a16:creationId xmlns:a16="http://schemas.microsoft.com/office/drawing/2014/main" id="{2619C2F0-301D-4738-A697-D8B34741FF68}"/>
              </a:ext>
            </a:extLst>
          </p:cNvPr>
          <p:cNvGraphicFramePr>
            <a:graphicFrameLocks noGrp="1"/>
          </p:cNvGraphicFramePr>
          <p:nvPr>
            <p:extLst>
              <p:ext uri="{D42A27DB-BD31-4B8C-83A1-F6EECF244321}">
                <p14:modId xmlns:p14="http://schemas.microsoft.com/office/powerpoint/2010/main" val="1058951241"/>
              </p:ext>
            </p:extLst>
          </p:nvPr>
        </p:nvGraphicFramePr>
        <p:xfrm>
          <a:off x="4714380" y="565608"/>
          <a:ext cx="7003138" cy="5420414"/>
        </p:xfrm>
        <a:graphic>
          <a:graphicData uri="http://schemas.openxmlformats.org/drawingml/2006/table">
            <a:tbl>
              <a:tblPr firstRow="1" bandRow="1">
                <a:tableStyleId>{85BE263C-DBD7-4A20-BB59-AAB30ACAA65A}</a:tableStyleId>
              </a:tblPr>
              <a:tblGrid>
                <a:gridCol w="1662601">
                  <a:extLst>
                    <a:ext uri="{9D8B030D-6E8A-4147-A177-3AD203B41FA5}">
                      <a16:colId xmlns:a16="http://schemas.microsoft.com/office/drawing/2014/main" val="2877299862"/>
                    </a:ext>
                  </a:extLst>
                </a:gridCol>
                <a:gridCol w="5340537">
                  <a:extLst>
                    <a:ext uri="{9D8B030D-6E8A-4147-A177-3AD203B41FA5}">
                      <a16:colId xmlns:a16="http://schemas.microsoft.com/office/drawing/2014/main" val="2424785912"/>
                    </a:ext>
                  </a:extLst>
                </a:gridCol>
              </a:tblGrid>
              <a:tr h="539816">
                <a:tc>
                  <a:txBody>
                    <a:bodyPr/>
                    <a:lstStyle/>
                    <a:p>
                      <a:r>
                        <a:rPr lang="en-CA" sz="1800"/>
                        <a:t>Time</a:t>
                      </a:r>
                    </a:p>
                  </a:txBody>
                  <a:tcPr/>
                </a:tc>
                <a:tc>
                  <a:txBody>
                    <a:bodyPr/>
                    <a:lstStyle/>
                    <a:p>
                      <a:r>
                        <a:rPr lang="en-CA" sz="1800"/>
                        <a:t>Topic</a:t>
                      </a:r>
                    </a:p>
                  </a:txBody>
                  <a:tcPr/>
                </a:tc>
                <a:extLst>
                  <a:ext uri="{0D108BD9-81ED-4DB2-BD59-A6C34878D82A}">
                    <a16:rowId xmlns:a16="http://schemas.microsoft.com/office/drawing/2014/main" val="103268841"/>
                  </a:ext>
                </a:extLst>
              </a:tr>
              <a:tr h="371399">
                <a:tc rowSpan="4">
                  <a:txBody>
                    <a:bodyPr/>
                    <a:lstStyle/>
                    <a:p>
                      <a:endParaRPr lang="en-CA" sz="1400"/>
                    </a:p>
                    <a:p>
                      <a:endParaRPr lang="en-CA" sz="1400"/>
                    </a:p>
                    <a:p>
                      <a:r>
                        <a:rPr lang="en-CA" sz="1400"/>
                        <a:t>9:00-10:45</a:t>
                      </a:r>
                      <a:endParaRPr lang="en-CA" sz="1400" b="1"/>
                    </a:p>
                  </a:txBody>
                  <a:tcPr>
                    <a:solidFill>
                      <a:schemeClr val="bg1"/>
                    </a:solidFill>
                  </a:tcPr>
                </a:tc>
                <a:tc>
                  <a:txBody>
                    <a:bodyPr/>
                    <a:lstStyle/>
                    <a:p>
                      <a:pPr>
                        <a:buNone/>
                      </a:pPr>
                      <a:r>
                        <a:rPr lang="en-CA" sz="1400"/>
                        <a:t>Welcome and roundtable</a:t>
                      </a:r>
                      <a:endParaRPr lang="en-CA" sz="1400" b="0"/>
                    </a:p>
                  </a:txBody>
                  <a:tcPr/>
                </a:tc>
                <a:extLst>
                  <a:ext uri="{0D108BD9-81ED-4DB2-BD59-A6C34878D82A}">
                    <a16:rowId xmlns:a16="http://schemas.microsoft.com/office/drawing/2014/main" val="992890065"/>
                  </a:ext>
                </a:extLst>
              </a:tr>
              <a:tr h="353723">
                <a:tc vMerge="1">
                  <a:txBody>
                    <a:bodyPr/>
                    <a:lstStyle/>
                    <a:p>
                      <a:endParaRPr lang="en-CA" b="1"/>
                    </a:p>
                  </a:txBody>
                  <a:tcPr/>
                </a:tc>
                <a:tc>
                  <a:txBody>
                    <a:bodyPr/>
                    <a:lstStyle/>
                    <a:p>
                      <a:pPr>
                        <a:buNone/>
                      </a:pPr>
                      <a:r>
                        <a:rPr lang="en-CA" sz="1400"/>
                        <a:t>Assessment Programs Strategy Overview</a:t>
                      </a:r>
                    </a:p>
                  </a:txBody>
                  <a:tcPr/>
                </a:tc>
                <a:extLst>
                  <a:ext uri="{0D108BD9-81ED-4DB2-BD59-A6C34878D82A}">
                    <a16:rowId xmlns:a16="http://schemas.microsoft.com/office/drawing/2014/main" val="3655367349"/>
                  </a:ext>
                </a:extLst>
              </a:tr>
              <a:tr h="355687">
                <a:tc vMerge="1">
                  <a:txBody>
                    <a:bodyPr/>
                    <a:lstStyle/>
                    <a:p>
                      <a:endParaRPr lang="en-CA" b="1"/>
                    </a:p>
                  </a:txBody>
                  <a:tcPr/>
                </a:tc>
                <a:tc>
                  <a:txBody>
                    <a:bodyPr/>
                    <a:lstStyle/>
                    <a:p>
                      <a:pPr>
                        <a:buNone/>
                      </a:pPr>
                      <a:r>
                        <a:rPr lang="en-CA" sz="1400"/>
                        <a:t>Team and Personal Goals for this Meeting</a:t>
                      </a:r>
                    </a:p>
                  </a:txBody>
                  <a:tcPr/>
                </a:tc>
                <a:extLst>
                  <a:ext uri="{0D108BD9-81ED-4DB2-BD59-A6C34878D82A}">
                    <a16:rowId xmlns:a16="http://schemas.microsoft.com/office/drawing/2014/main" val="592494744"/>
                  </a:ext>
                </a:extLst>
              </a:tr>
              <a:tr h="396932">
                <a:tc vMerge="1">
                  <a:txBody>
                    <a:bodyPr/>
                    <a:lstStyle/>
                    <a:p>
                      <a:endParaRPr lang="en-CA" b="1"/>
                    </a:p>
                  </a:txBody>
                  <a:tcPr/>
                </a:tc>
                <a:tc>
                  <a:txBody>
                    <a:bodyPr/>
                    <a:lstStyle/>
                    <a:p>
                      <a:pPr>
                        <a:buNone/>
                      </a:pPr>
                      <a:endParaRPr lang="en-CA" sz="1400"/>
                    </a:p>
                  </a:txBody>
                  <a:tcPr/>
                </a:tc>
                <a:extLst>
                  <a:ext uri="{0D108BD9-81ED-4DB2-BD59-A6C34878D82A}">
                    <a16:rowId xmlns:a16="http://schemas.microsoft.com/office/drawing/2014/main" val="101972133"/>
                  </a:ext>
                </a:extLst>
              </a:tr>
              <a:tr h="373155">
                <a:tc>
                  <a:txBody>
                    <a:bodyPr/>
                    <a:lstStyle/>
                    <a:p>
                      <a:r>
                        <a:rPr lang="en-CA" sz="1400"/>
                        <a:t>10:45-11:00 AM</a:t>
                      </a:r>
                      <a:endParaRPr lang="en-CA" sz="1400" b="1"/>
                    </a:p>
                  </a:txBody>
                  <a:tcPr/>
                </a:tc>
                <a:tc>
                  <a:txBody>
                    <a:bodyPr/>
                    <a:lstStyle/>
                    <a:p>
                      <a:r>
                        <a:rPr lang="en-CA" sz="1400" b="1"/>
                        <a:t>Break</a:t>
                      </a:r>
                    </a:p>
                  </a:txBody>
                  <a:tcPr/>
                </a:tc>
                <a:extLst>
                  <a:ext uri="{0D108BD9-81ED-4DB2-BD59-A6C34878D82A}">
                    <a16:rowId xmlns:a16="http://schemas.microsoft.com/office/drawing/2014/main" val="1601470657"/>
                  </a:ext>
                </a:extLst>
              </a:tr>
              <a:tr h="561698">
                <a:tc>
                  <a:txBody>
                    <a:bodyPr/>
                    <a:lstStyle/>
                    <a:p>
                      <a:r>
                        <a:rPr lang="en-CA" sz="1400"/>
                        <a:t>11:00-12:00 PM</a:t>
                      </a:r>
                      <a:endParaRPr lang="en-CA" sz="1400" b="1"/>
                    </a:p>
                  </a:txBody>
                  <a:tcPr/>
                </a:tc>
                <a:tc>
                  <a:txBody>
                    <a:bodyPr/>
                    <a:lstStyle/>
                    <a:p>
                      <a:pPr>
                        <a:buNone/>
                      </a:pPr>
                      <a:r>
                        <a:rPr lang="en-CA" sz="1400"/>
                        <a:t>Portfolio Presentation</a:t>
                      </a:r>
                    </a:p>
                  </a:txBody>
                  <a:tcPr/>
                </a:tc>
                <a:extLst>
                  <a:ext uri="{0D108BD9-81ED-4DB2-BD59-A6C34878D82A}">
                    <a16:rowId xmlns:a16="http://schemas.microsoft.com/office/drawing/2014/main" val="626657529"/>
                  </a:ext>
                </a:extLst>
              </a:tr>
              <a:tr h="392795">
                <a:tc>
                  <a:txBody>
                    <a:bodyPr/>
                    <a:lstStyle/>
                    <a:p>
                      <a:r>
                        <a:rPr lang="en-CA" sz="1400"/>
                        <a:t>12:00-1:00 PM</a:t>
                      </a:r>
                      <a:endParaRPr lang="en-CA" sz="1400" b="1"/>
                    </a:p>
                  </a:txBody>
                  <a:tcPr/>
                </a:tc>
                <a:tc>
                  <a:txBody>
                    <a:bodyPr/>
                    <a:lstStyle/>
                    <a:p>
                      <a:r>
                        <a:rPr lang="en-CA" sz="1400" b="1"/>
                        <a:t>Lunch</a:t>
                      </a:r>
                    </a:p>
                  </a:txBody>
                  <a:tcPr/>
                </a:tc>
                <a:extLst>
                  <a:ext uri="{0D108BD9-81ED-4DB2-BD59-A6C34878D82A}">
                    <a16:rowId xmlns:a16="http://schemas.microsoft.com/office/drawing/2014/main" val="2227324175"/>
                  </a:ext>
                </a:extLst>
              </a:tr>
              <a:tr h="539767">
                <a:tc>
                  <a:txBody>
                    <a:bodyPr/>
                    <a:lstStyle/>
                    <a:p>
                      <a:r>
                        <a:rPr lang="en-CA" sz="1400"/>
                        <a:t>1:00-2:45 PM</a:t>
                      </a:r>
                      <a:endParaRPr lang="en-CA" sz="1400" b="1"/>
                    </a:p>
                  </a:txBody>
                  <a:tcPr/>
                </a:tc>
                <a:tc>
                  <a:txBody>
                    <a:bodyPr/>
                    <a:lstStyle/>
                    <a:p>
                      <a:pPr>
                        <a:buNone/>
                      </a:pPr>
                      <a:r>
                        <a:rPr lang="en-CA" sz="1400"/>
                        <a:t>Discussion – What do We Need to Deliver Our Must Wins?</a:t>
                      </a:r>
                    </a:p>
                  </a:txBody>
                  <a:tcPr/>
                </a:tc>
                <a:extLst>
                  <a:ext uri="{0D108BD9-81ED-4DB2-BD59-A6C34878D82A}">
                    <a16:rowId xmlns:a16="http://schemas.microsoft.com/office/drawing/2014/main" val="1695478519"/>
                  </a:ext>
                </a:extLst>
              </a:tr>
              <a:tr h="357444">
                <a:tc>
                  <a:txBody>
                    <a:bodyPr/>
                    <a:lstStyle/>
                    <a:p>
                      <a:r>
                        <a:rPr lang="en-CA" sz="1400"/>
                        <a:t>2:45- 3:00 PM</a:t>
                      </a:r>
                      <a:endParaRPr lang="en-CA" sz="1400" b="1"/>
                    </a:p>
                  </a:txBody>
                  <a:tcPr/>
                </a:tc>
                <a:tc>
                  <a:txBody>
                    <a:bodyPr/>
                    <a:lstStyle/>
                    <a:p>
                      <a:r>
                        <a:rPr lang="en-CA" sz="1400" b="1"/>
                        <a:t>Break</a:t>
                      </a:r>
                    </a:p>
                  </a:txBody>
                  <a:tcPr/>
                </a:tc>
                <a:extLst>
                  <a:ext uri="{0D108BD9-81ED-4DB2-BD59-A6C34878D82A}">
                    <a16:rowId xmlns:a16="http://schemas.microsoft.com/office/drawing/2014/main" val="2322553315"/>
                  </a:ext>
                </a:extLst>
              </a:tr>
              <a:tr h="408508">
                <a:tc rowSpan="3">
                  <a:txBody>
                    <a:bodyPr/>
                    <a:lstStyle/>
                    <a:p>
                      <a:r>
                        <a:rPr lang="en-CA" sz="1400"/>
                        <a:t>3:00- 5:00 PM</a:t>
                      </a:r>
                      <a:endParaRPr lang="en-CA" sz="1400" b="1"/>
                    </a:p>
                  </a:txBody>
                  <a:tcPr/>
                </a:tc>
                <a:tc>
                  <a:txBody>
                    <a:bodyPr/>
                    <a:lstStyle/>
                    <a:p>
                      <a:pPr>
                        <a:buNone/>
                      </a:pPr>
                      <a:r>
                        <a:rPr lang="en-CA" sz="1400"/>
                        <a:t>Proposed Action Plan and Wrap Up</a:t>
                      </a:r>
                    </a:p>
                  </a:txBody>
                  <a:tcPr/>
                </a:tc>
                <a:extLst>
                  <a:ext uri="{0D108BD9-81ED-4DB2-BD59-A6C34878D82A}">
                    <a16:rowId xmlns:a16="http://schemas.microsoft.com/office/drawing/2014/main" val="482949074"/>
                  </a:ext>
                </a:extLst>
              </a:tr>
              <a:tr h="402616">
                <a:tc vMerge="1">
                  <a:txBody>
                    <a:bodyPr/>
                    <a:lstStyle/>
                    <a:p>
                      <a:endParaRPr lang="en-CA" b="1"/>
                    </a:p>
                  </a:txBody>
                  <a:tcPr/>
                </a:tc>
                <a:tc>
                  <a:txBody>
                    <a:bodyPr/>
                    <a:lstStyle/>
                    <a:p>
                      <a:pPr>
                        <a:buNone/>
                      </a:pPr>
                      <a:endParaRPr lang="en-CA" sz="1400"/>
                    </a:p>
                  </a:txBody>
                  <a:tcPr/>
                </a:tc>
                <a:extLst>
                  <a:ext uri="{0D108BD9-81ED-4DB2-BD59-A6C34878D82A}">
                    <a16:rowId xmlns:a16="http://schemas.microsoft.com/office/drawing/2014/main" val="3114553157"/>
                  </a:ext>
                </a:extLst>
              </a:tr>
              <a:tr h="366874">
                <a:tc vMerge="1">
                  <a:txBody>
                    <a:bodyPr/>
                    <a:lstStyle/>
                    <a:p>
                      <a:endParaRPr lang="en-CA" b="1"/>
                    </a:p>
                  </a:txBody>
                  <a:tcPr/>
                </a:tc>
                <a:tc>
                  <a:txBody>
                    <a:bodyPr/>
                    <a:lstStyle/>
                    <a:p>
                      <a:r>
                        <a:rPr lang="en-CA" sz="1400" b="1"/>
                        <a:t>Closing Remarks</a:t>
                      </a:r>
                    </a:p>
                  </a:txBody>
                  <a:tcPr/>
                </a:tc>
                <a:extLst>
                  <a:ext uri="{0D108BD9-81ED-4DB2-BD59-A6C34878D82A}">
                    <a16:rowId xmlns:a16="http://schemas.microsoft.com/office/drawing/2014/main" val="856635947"/>
                  </a:ext>
                </a:extLst>
              </a:tr>
            </a:tbl>
          </a:graphicData>
        </a:graphic>
      </p:graphicFrame>
    </p:spTree>
    <p:extLst>
      <p:ext uri="{BB962C8B-B14F-4D97-AF65-F5344CB8AC3E}">
        <p14:creationId xmlns:p14="http://schemas.microsoft.com/office/powerpoint/2010/main" val="315971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3" y="-2336"/>
            <a:ext cx="3657600" cy="6858001"/>
          </a:xfrm>
          <a:prstGeom prst="rect">
            <a:avLst/>
          </a:prstGeom>
          <a:solidFill>
            <a:srgbClr val="F15A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82775" y="2515859"/>
            <a:ext cx="3458711" cy="2246641"/>
          </a:xfrm>
        </p:spPr>
        <p:txBody>
          <a:bodyPr anchor="t" anchorCtr="0">
            <a:noAutofit/>
          </a:bodyPr>
          <a:lstStyle/>
          <a:p>
            <a:r>
              <a:rPr lang="en-GB" sz="3400">
                <a:solidFill>
                  <a:schemeClr val="bg1"/>
                </a:solidFill>
                <a:latin typeface="Arial" panose="020B0604020202020204"/>
              </a:rPr>
              <a:t>Assessment</a:t>
            </a:r>
            <a:r>
              <a:rPr lang="en-GB" sz="3400">
                <a:solidFill>
                  <a:srgbClr val="FFFFFF"/>
                </a:solidFill>
                <a:latin typeface="Arial"/>
                <a:cs typeface="Arial"/>
              </a:rPr>
              <a:t> Methods</a:t>
            </a:r>
            <a:endParaRPr lang="en-US"/>
          </a:p>
        </p:txBody>
      </p:sp>
      <p:grpSp>
        <p:nvGrpSpPr>
          <p:cNvPr id="12" name="Group 11"/>
          <p:cNvGrpSpPr/>
          <p:nvPr/>
        </p:nvGrpSpPr>
        <p:grpSpPr>
          <a:xfrm>
            <a:off x="10289818" y="-1"/>
            <a:ext cx="1914882" cy="1993901"/>
            <a:chOff x="9834008" y="-1"/>
            <a:chExt cx="2370692" cy="2468520"/>
          </a:xfrm>
        </p:grpSpPr>
        <p:sp>
          <p:nvSpPr>
            <p:cNvPr id="13" name="Rectangle 12"/>
            <p:cNvSpPr/>
            <p:nvPr/>
          </p:nvSpPr>
          <p:spPr>
            <a:xfrm>
              <a:off x="9834009" y="-1"/>
              <a:ext cx="2357992" cy="2168525"/>
            </a:xfrm>
            <a:prstGeom prst="rect">
              <a:avLst/>
            </a:prstGeom>
            <a:solidFill>
              <a:srgbClr val="F15A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p:spPr>
        </p:pic>
      </p:gr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sp>
        <p:nvSpPr>
          <p:cNvPr id="3" name="Rectangle 2">
            <a:extLst>
              <a:ext uri="{FF2B5EF4-FFF2-40B4-BE49-F238E27FC236}">
                <a16:creationId xmlns:a16="http://schemas.microsoft.com/office/drawing/2014/main" id="{7E9B3BCC-7214-4D96-9FF3-46C8DF2695DF}"/>
              </a:ext>
            </a:extLst>
          </p:cNvPr>
          <p:cNvSpPr/>
          <p:nvPr/>
        </p:nvSpPr>
        <p:spPr>
          <a:xfrm>
            <a:off x="3745208" y="740467"/>
            <a:ext cx="8006872" cy="4339650"/>
          </a:xfrm>
          <a:prstGeom prst="rect">
            <a:avLst/>
          </a:prstGeom>
        </p:spPr>
        <p:txBody>
          <a:bodyPr wrap="square" anchor="t">
            <a:spAutoFit/>
          </a:bodyPr>
          <a:lstStyle/>
          <a:p>
            <a:pPr marL="342900" indent="-342900" fontAlgn="base">
              <a:buFont typeface="Arial" panose="020B0604020202020204" pitchFamily="34" charset="0"/>
              <a:buChar char="•"/>
            </a:pPr>
            <a:endParaRPr lang="en-US" sz="2900">
              <a:latin typeface="Arial"/>
              <a:cs typeface="Arial"/>
            </a:endParaRPr>
          </a:p>
          <a:p>
            <a:pPr fontAlgn="base"/>
            <a:r>
              <a:rPr lang="en-US" sz="2900">
                <a:latin typeface="Arial"/>
                <a:cs typeface="Arial"/>
              </a:rPr>
              <a:t>What it brings (the benefit/value):</a:t>
            </a:r>
          </a:p>
          <a:p>
            <a:pPr fontAlgn="base"/>
            <a:endParaRPr lang="en-US" sz="2900" b="1">
              <a:latin typeface="Arial"/>
              <a:cs typeface="Arial"/>
            </a:endParaRPr>
          </a:p>
          <a:p>
            <a:pPr marL="914400" lvl="1" indent="-457200" fontAlgn="base">
              <a:buFont typeface="Wingdings" panose="020B0604020202020204" pitchFamily="34" charset="0"/>
              <a:buChar char="Ø"/>
            </a:pPr>
            <a:r>
              <a:rPr lang="en-US" sz="2000">
                <a:latin typeface="Arial"/>
                <a:cs typeface="Arial"/>
              </a:rPr>
              <a:t>Meets HSO strategic target of being a word class standards and </a:t>
            </a:r>
            <a:r>
              <a:rPr lang="en-US" sz="2000" u="sng">
                <a:latin typeface="Arial"/>
                <a:cs typeface="Arial"/>
              </a:rPr>
              <a:t>assessment</a:t>
            </a:r>
            <a:r>
              <a:rPr lang="en-US" sz="2000">
                <a:latin typeface="Arial"/>
                <a:cs typeface="Arial"/>
              </a:rPr>
              <a:t> body</a:t>
            </a:r>
          </a:p>
          <a:p>
            <a:pPr marL="914400" lvl="1" indent="-457200" fontAlgn="base">
              <a:buFont typeface="Wingdings" panose="020B0604020202020204" pitchFamily="34" charset="0"/>
              <a:buChar char="Ø"/>
            </a:pPr>
            <a:r>
              <a:rPr lang="en-US" sz="2000">
                <a:latin typeface="Arial"/>
                <a:cs typeface="Arial"/>
              </a:rPr>
              <a:t>Ensures HSO assessment methods are up to date with the needs of GPP's and their clients</a:t>
            </a:r>
          </a:p>
          <a:p>
            <a:pPr marL="914400" lvl="1" indent="-457200" fontAlgn="base">
              <a:buFont typeface="Wingdings" panose="020B0604020202020204" pitchFamily="34" charset="0"/>
              <a:buChar char="Ø"/>
            </a:pPr>
            <a:r>
              <a:rPr lang="en-US" sz="2000">
                <a:latin typeface="Arial"/>
                <a:cs typeface="Arial"/>
              </a:rPr>
              <a:t>Is responsive to trends in accreditation and health services research</a:t>
            </a:r>
          </a:p>
          <a:p>
            <a:pPr marL="914400" lvl="1" indent="-457200" fontAlgn="base">
              <a:buFont typeface="Wingdings" panose="020B0604020202020204" pitchFamily="34" charset="0"/>
              <a:buChar char="Ø"/>
            </a:pPr>
            <a:r>
              <a:rPr lang="en-US" sz="2000">
                <a:latin typeface="Arial"/>
                <a:cs typeface="Arial"/>
              </a:rPr>
              <a:t>Is developed in partnership with patients and healthcare providers</a:t>
            </a:r>
          </a:p>
          <a:p>
            <a:pPr marL="800100" lvl="1" indent="-342900" fontAlgn="base">
              <a:buFont typeface="Arial" panose="020B0604020202020204" pitchFamily="34" charset="0"/>
              <a:buChar char="•"/>
            </a:pPr>
            <a:endParaRPr lang="en-US" sz="2900">
              <a:latin typeface="Arial"/>
              <a:cs typeface="Arial"/>
            </a:endParaRPr>
          </a:p>
        </p:txBody>
      </p:sp>
    </p:spTree>
    <p:extLst>
      <p:ext uri="{BB962C8B-B14F-4D97-AF65-F5344CB8AC3E}">
        <p14:creationId xmlns:p14="http://schemas.microsoft.com/office/powerpoint/2010/main" val="5885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402C-6591-4B45-8769-669B84AF952F}"/>
              </a:ext>
            </a:extLst>
          </p:cNvPr>
          <p:cNvSpPr>
            <a:spLocks noGrp="1"/>
          </p:cNvSpPr>
          <p:nvPr>
            <p:ph type="title"/>
          </p:nvPr>
        </p:nvSpPr>
        <p:spPr>
          <a:xfrm>
            <a:off x="176016" y="2175524"/>
            <a:ext cx="3346225" cy="1990998"/>
          </a:xfrm>
        </p:spPr>
        <p:txBody>
          <a:bodyPr/>
          <a:lstStyle/>
          <a:p>
            <a:r>
              <a:rPr lang="en-CA" b="0"/>
              <a:t>Assessment Standards</a:t>
            </a:r>
            <a:endParaRPr lang="en-US" b="0">
              <a:cs typeface="Arial"/>
            </a:endParaRPr>
          </a:p>
        </p:txBody>
      </p:sp>
      <p:sp>
        <p:nvSpPr>
          <p:cNvPr id="5" name="Text Placeholder 3">
            <a:extLst>
              <a:ext uri="{FF2B5EF4-FFF2-40B4-BE49-F238E27FC236}">
                <a16:creationId xmlns:a16="http://schemas.microsoft.com/office/drawing/2014/main" id="{A019923A-D4EA-4AEE-AEBD-638D1E535083}"/>
              </a:ext>
            </a:extLst>
          </p:cNvPr>
          <p:cNvSpPr txBox="1">
            <a:spLocks/>
          </p:cNvSpPr>
          <p:nvPr/>
        </p:nvSpPr>
        <p:spPr>
          <a:xfrm>
            <a:off x="4642463" y="1866332"/>
            <a:ext cx="6343035" cy="4299690"/>
          </a:xfrm>
          <a:prstGeom prst="rect">
            <a:avLst/>
          </a:prstGeom>
        </p:spPr>
        <p:txBody>
          <a:bodyPr anchor="t" anchorCtr="0">
            <a:noAutofit/>
          </a:bodyPr>
          <a:lstStyle>
            <a:lvl1pPr marL="0" indent="0" algn="l" defTabSz="914400" rtl="0" eaLnBrk="1" latinLnBrk="0" hangingPunct="1">
              <a:lnSpc>
                <a:spcPct val="90000"/>
              </a:lnSpc>
              <a:spcBef>
                <a:spcPts val="1000"/>
              </a:spcBef>
              <a:buFont typeface="Arial"/>
              <a:buNone/>
              <a:defRPr sz="1800" b="0" i="0" kern="1200" baseline="0">
                <a:solidFill>
                  <a:schemeClr val="tx1"/>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CA"/>
          </a:p>
        </p:txBody>
      </p:sp>
      <p:sp>
        <p:nvSpPr>
          <p:cNvPr id="6" name="Text Placeholder 2">
            <a:extLst>
              <a:ext uri="{FF2B5EF4-FFF2-40B4-BE49-F238E27FC236}">
                <a16:creationId xmlns:a16="http://schemas.microsoft.com/office/drawing/2014/main" id="{5CAAD17D-2F1B-467D-B1B0-3F07E3AB7B6A}"/>
              </a:ext>
            </a:extLst>
          </p:cNvPr>
          <p:cNvSpPr>
            <a:spLocks noGrp="1"/>
          </p:cNvSpPr>
          <p:nvPr>
            <p:ph type="body" idx="10"/>
          </p:nvPr>
        </p:nvSpPr>
        <p:spPr>
          <a:xfrm>
            <a:off x="4266286" y="711269"/>
            <a:ext cx="6343035" cy="864973"/>
          </a:xfrm>
        </p:spPr>
        <p:txBody>
          <a:bodyPr/>
          <a:lstStyle/>
          <a:p>
            <a:r>
              <a:rPr lang="en-CA" sz="3200" b="0"/>
              <a:t>What is it:</a:t>
            </a:r>
          </a:p>
        </p:txBody>
      </p:sp>
      <p:sp>
        <p:nvSpPr>
          <p:cNvPr id="7" name="Text Placeholder 3">
            <a:extLst>
              <a:ext uri="{FF2B5EF4-FFF2-40B4-BE49-F238E27FC236}">
                <a16:creationId xmlns:a16="http://schemas.microsoft.com/office/drawing/2014/main" id="{47A93887-279D-4638-80B8-923939822E21}"/>
              </a:ext>
            </a:extLst>
          </p:cNvPr>
          <p:cNvSpPr>
            <a:spLocks noGrp="1"/>
          </p:cNvSpPr>
          <p:nvPr>
            <p:ph type="body" idx="11"/>
          </p:nvPr>
        </p:nvSpPr>
        <p:spPr>
          <a:xfrm>
            <a:off x="4755106" y="1750376"/>
            <a:ext cx="6343035" cy="4299690"/>
          </a:xfrm>
        </p:spPr>
        <p:txBody>
          <a:bodyPr/>
          <a:lstStyle/>
          <a:p>
            <a:pPr marL="285750" indent="-285750">
              <a:buFont typeface="Wingdings" panose="05000000000000000000" pitchFamily="2" charset="2"/>
              <a:buChar char="§"/>
            </a:pPr>
            <a:r>
              <a:rPr lang="en-CA" sz="2400"/>
              <a:t>HSO Standards</a:t>
            </a:r>
            <a:endParaRPr lang="en-CA" sz="2400">
              <a:cs typeface="Arial"/>
            </a:endParaRPr>
          </a:p>
          <a:p>
            <a:pPr marL="285750" indent="-285750">
              <a:buFont typeface="Wingdings" panose="05000000000000000000" pitchFamily="2" charset="2"/>
              <a:buChar char="§"/>
            </a:pPr>
            <a:r>
              <a:rPr lang="en-CA" sz="2400"/>
              <a:t>Tagged to:</a:t>
            </a:r>
            <a:endParaRPr lang="en-CA" sz="2400">
              <a:cs typeface="Arial"/>
            </a:endParaRPr>
          </a:p>
          <a:p>
            <a:pPr marL="971550" lvl="1" indent="-285750">
              <a:buFontTx/>
              <a:buChar char="-"/>
            </a:pPr>
            <a:r>
              <a:rPr lang="en-CA"/>
              <a:t>Assessment method</a:t>
            </a:r>
            <a:endParaRPr lang="en-CA">
              <a:cs typeface="Arial"/>
            </a:endParaRPr>
          </a:p>
          <a:p>
            <a:pPr marL="971550" lvl="1" indent="-285750">
              <a:buFontTx/>
              <a:buChar char="-"/>
            </a:pPr>
            <a:r>
              <a:rPr lang="en-CA"/>
              <a:t>Priority process </a:t>
            </a:r>
            <a:endParaRPr lang="en-CA">
              <a:cs typeface="Arial"/>
            </a:endParaRPr>
          </a:p>
          <a:p>
            <a:pPr marL="971550" lvl="1" indent="-285750">
              <a:buFontTx/>
              <a:buChar char="-"/>
            </a:pPr>
            <a:r>
              <a:rPr lang="en-CA"/>
              <a:t>Priority (high, low, ROP)</a:t>
            </a:r>
            <a:endParaRPr lang="en-CA">
              <a:cs typeface="Arial"/>
            </a:endParaRPr>
          </a:p>
          <a:p>
            <a:pPr marL="971550" lvl="1" indent="-285750">
              <a:buFontTx/>
              <a:buChar char="-"/>
            </a:pPr>
            <a:r>
              <a:rPr lang="en-CA"/>
              <a:t>Quality Dimension</a:t>
            </a:r>
            <a:endParaRPr lang="en-CA">
              <a:cs typeface="Arial"/>
            </a:endParaRPr>
          </a:p>
          <a:p>
            <a:pPr marL="342900" indent="-342900">
              <a:buFont typeface="Wingdings" panose="05000000000000000000" pitchFamily="2" charset="2"/>
              <a:buChar char="§"/>
            </a:pPr>
            <a:r>
              <a:rPr lang="en-CA" sz="2400"/>
              <a:t>Once tagged, the HSO Standard becomes an Assessment standard and are owned by</a:t>
            </a:r>
            <a:r>
              <a:rPr lang="en-CA" sz="2400">
                <a:cs typeface="Arial"/>
              </a:rPr>
              <a:t> Assessment Programs.</a:t>
            </a:r>
            <a:endParaRPr lang="en-CA" sz="2000">
              <a:cs typeface="Arial"/>
            </a:endParaRPr>
          </a:p>
        </p:txBody>
      </p:sp>
    </p:spTree>
    <p:extLst>
      <p:ext uri="{BB962C8B-B14F-4D97-AF65-F5344CB8AC3E}">
        <p14:creationId xmlns:p14="http://schemas.microsoft.com/office/powerpoint/2010/main" val="180711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map&#10;&#10;Description generated with very high confidence">
            <a:extLst>
              <a:ext uri="{FF2B5EF4-FFF2-40B4-BE49-F238E27FC236}">
                <a16:creationId xmlns:a16="http://schemas.microsoft.com/office/drawing/2014/main" id="{3AE474D8-2B36-4A96-A214-2E3A23D29B66}"/>
              </a:ext>
            </a:extLst>
          </p:cNvPr>
          <p:cNvPicPr>
            <a:picLocks noChangeAspect="1"/>
          </p:cNvPicPr>
          <p:nvPr/>
        </p:nvPicPr>
        <p:blipFill>
          <a:blip r:embed="rId2"/>
          <a:stretch>
            <a:fillRect/>
          </a:stretch>
        </p:blipFill>
        <p:spPr>
          <a:xfrm>
            <a:off x="239210" y="116606"/>
            <a:ext cx="11404920" cy="7917294"/>
          </a:xfrm>
          <a:prstGeom prst="rect">
            <a:avLst/>
          </a:prstGeom>
        </p:spPr>
      </p:pic>
    </p:spTree>
    <p:extLst>
      <p:ext uri="{BB962C8B-B14F-4D97-AF65-F5344CB8AC3E}">
        <p14:creationId xmlns:p14="http://schemas.microsoft.com/office/powerpoint/2010/main" val="4207139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87B5-6B78-4803-B94D-E229523D8AE2}"/>
              </a:ext>
            </a:extLst>
          </p:cNvPr>
          <p:cNvSpPr>
            <a:spLocks noGrp="1"/>
          </p:cNvSpPr>
          <p:nvPr>
            <p:ph type="title"/>
          </p:nvPr>
        </p:nvSpPr>
        <p:spPr/>
        <p:txBody>
          <a:bodyPr/>
          <a:lstStyle/>
          <a:p>
            <a:r>
              <a:rPr lang="en-CA" b="0"/>
              <a:t>Assessment Manuals</a:t>
            </a:r>
            <a:endParaRPr lang="en-US" b="0"/>
          </a:p>
        </p:txBody>
      </p:sp>
      <p:sp>
        <p:nvSpPr>
          <p:cNvPr id="4" name="Text Placeholder 3">
            <a:extLst>
              <a:ext uri="{FF2B5EF4-FFF2-40B4-BE49-F238E27FC236}">
                <a16:creationId xmlns:a16="http://schemas.microsoft.com/office/drawing/2014/main" id="{88EA1A75-6DC0-4076-ADC6-CC85C31E3DDB}"/>
              </a:ext>
            </a:extLst>
          </p:cNvPr>
          <p:cNvSpPr>
            <a:spLocks noGrp="1"/>
          </p:cNvSpPr>
          <p:nvPr>
            <p:ph type="body" idx="11"/>
          </p:nvPr>
        </p:nvSpPr>
        <p:spPr>
          <a:xfrm>
            <a:off x="4318372" y="684514"/>
            <a:ext cx="6546237" cy="2930939"/>
          </a:xfrm>
        </p:spPr>
        <p:txBody>
          <a:bodyPr/>
          <a:lstStyle/>
          <a:p>
            <a:r>
              <a:rPr lang="en-CA" sz="2000" b="1"/>
              <a:t>What it is:</a:t>
            </a:r>
          </a:p>
          <a:p>
            <a:r>
              <a:rPr lang="en-CA" sz="1600"/>
              <a:t>Assessment Manuals are used to assess an organizations performance against applicable assessment standards. It is essentially a package of standards used by clients, required for accreditation/certification/recognition.</a:t>
            </a:r>
            <a:endParaRPr lang="en-CA"/>
          </a:p>
          <a:p>
            <a:r>
              <a:rPr lang="en-CA" sz="2000" b="1"/>
              <a:t>What it is comprised of:</a:t>
            </a:r>
          </a:p>
          <a:p>
            <a:pPr marL="285750" indent="-285750">
              <a:buFont typeface="Wingdings" panose="05000000000000000000" pitchFamily="2" charset="2"/>
              <a:buChar char="ü"/>
            </a:pPr>
            <a:r>
              <a:rPr lang="en-CA" sz="1600"/>
              <a:t>Combination of different standards</a:t>
            </a:r>
          </a:p>
          <a:p>
            <a:pPr marL="285750" indent="-285750">
              <a:buFont typeface="Wingdings" panose="05000000000000000000" pitchFamily="2" charset="2"/>
              <a:buChar char="ü"/>
            </a:pPr>
            <a:r>
              <a:rPr lang="en-CA" sz="1600"/>
              <a:t>Tagging of all criteria and guidelines (assessment method, priority, quality dimension)</a:t>
            </a:r>
          </a:p>
          <a:p>
            <a:endParaRPr lang="en-CA"/>
          </a:p>
          <a:p>
            <a:pPr fontAlgn="ctr"/>
            <a:endParaRPr lang="en-CA"/>
          </a:p>
        </p:txBody>
      </p:sp>
      <p:graphicFrame>
        <p:nvGraphicFramePr>
          <p:cNvPr id="9" name="Table 8">
            <a:extLst>
              <a:ext uri="{FF2B5EF4-FFF2-40B4-BE49-F238E27FC236}">
                <a16:creationId xmlns:a16="http://schemas.microsoft.com/office/drawing/2014/main" id="{17724197-E68C-4D60-8F94-FACA02017B1B}"/>
              </a:ext>
            </a:extLst>
          </p:cNvPr>
          <p:cNvGraphicFramePr>
            <a:graphicFrameLocks noGrp="1"/>
          </p:cNvGraphicFramePr>
          <p:nvPr>
            <p:extLst>
              <p:ext uri="{D42A27DB-BD31-4B8C-83A1-F6EECF244321}">
                <p14:modId xmlns:p14="http://schemas.microsoft.com/office/powerpoint/2010/main" val="1616615699"/>
              </p:ext>
            </p:extLst>
          </p:nvPr>
        </p:nvGraphicFramePr>
        <p:xfrm>
          <a:off x="4308726" y="3562527"/>
          <a:ext cx="7589294" cy="2878539"/>
        </p:xfrm>
        <a:graphic>
          <a:graphicData uri="http://schemas.openxmlformats.org/drawingml/2006/table">
            <a:tbl>
              <a:tblPr firstRow="1" bandRow="1">
                <a:tableStyleId>{21E4AEA4-8DFA-4A89-87EB-49C32662AFE0}</a:tableStyleId>
              </a:tblPr>
              <a:tblGrid>
                <a:gridCol w="2423212">
                  <a:extLst>
                    <a:ext uri="{9D8B030D-6E8A-4147-A177-3AD203B41FA5}">
                      <a16:colId xmlns:a16="http://schemas.microsoft.com/office/drawing/2014/main" val="2414175678"/>
                    </a:ext>
                  </a:extLst>
                </a:gridCol>
                <a:gridCol w="5166082">
                  <a:extLst>
                    <a:ext uri="{9D8B030D-6E8A-4147-A177-3AD203B41FA5}">
                      <a16:colId xmlns:a16="http://schemas.microsoft.com/office/drawing/2014/main" val="649306978"/>
                    </a:ext>
                  </a:extLst>
                </a:gridCol>
              </a:tblGrid>
              <a:tr h="378290">
                <a:tc>
                  <a:txBody>
                    <a:bodyPr/>
                    <a:lstStyle/>
                    <a:p>
                      <a:r>
                        <a:rPr lang="en-CA" sz="1400"/>
                        <a:t>Types of Manuals</a:t>
                      </a:r>
                      <a:endParaRPr lang="en-CA" sz="1400">
                        <a:latin typeface="Arial" panose="020B0604020202020204" pitchFamily="34" charset="0"/>
                        <a:cs typeface="Arial" panose="020B0604020202020204" pitchFamily="34" charset="0"/>
                      </a:endParaRPr>
                    </a:p>
                  </a:txBody>
                  <a:tcPr/>
                </a:tc>
                <a:tc>
                  <a:txBody>
                    <a:bodyPr/>
                    <a:lstStyle/>
                    <a:p>
                      <a:endParaRPr lang="en-CA"/>
                    </a:p>
                  </a:txBody>
                  <a:tcPr/>
                </a:tc>
                <a:extLst>
                  <a:ext uri="{0D108BD9-81ED-4DB2-BD59-A6C34878D82A}">
                    <a16:rowId xmlns:a16="http://schemas.microsoft.com/office/drawing/2014/main" val="3780096092"/>
                  </a:ext>
                </a:extLst>
              </a:tr>
              <a:tr h="819873">
                <a:tc>
                  <a:txBody>
                    <a:bodyPr/>
                    <a:lstStyle/>
                    <a:p>
                      <a:r>
                        <a:rPr lang="en-CA" sz="1200" b="1">
                          <a:effectLst/>
                          <a:latin typeface="Arial" panose="020B0604020202020204" pitchFamily="34" charset="0"/>
                          <a:cs typeface="Arial" panose="020B0604020202020204" pitchFamily="34" charset="0"/>
                        </a:rPr>
                        <a:t>HSO Assessment Manuals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Are primarily composed of HSO Standards criteria. These may come from one or many standards, in part or in full. HSO develops templated manuals that can be used by Global Programs Partners for the assessment services. </a:t>
                      </a:r>
                      <a:endParaRPr lang="en-CA" sz="1200"/>
                    </a:p>
                  </a:txBody>
                  <a:tcPr/>
                </a:tc>
                <a:extLst>
                  <a:ext uri="{0D108BD9-81ED-4DB2-BD59-A6C34878D82A}">
                    <a16:rowId xmlns:a16="http://schemas.microsoft.com/office/drawing/2014/main" val="2633044988"/>
                  </a:ext>
                </a:extLst>
              </a:tr>
              <a:tr h="1040296">
                <a:tc>
                  <a:txBody>
                    <a:bodyPr/>
                    <a:lstStyle/>
                    <a:p>
                      <a:r>
                        <a:rPr lang="en-CA" sz="1200" b="1">
                          <a:effectLst/>
                          <a:latin typeface="Arial" panose="020B0604020202020204" pitchFamily="34" charset="0"/>
                          <a:cs typeface="Arial" panose="020B0604020202020204" pitchFamily="34" charset="0"/>
                        </a:rPr>
                        <a:t>Third Party Assessment Manuals</a:t>
                      </a:r>
                    </a:p>
                  </a:txBody>
                  <a:tcPr/>
                </a:tc>
                <a:tc>
                  <a:txBody>
                    <a:bodyPr/>
                    <a:lstStyle/>
                    <a:p>
                      <a:r>
                        <a:rPr lang="en-US" sz="1200"/>
                        <a:t>They use exclusively third-party intellectual property, however, generally using the HSO assessment manuals framework. Third-Party intellectual property may include legislative and regulatory requirements, third-party standards criteria, in part or in full and custom developed requirements, developed through Working Group consensus.</a:t>
                      </a:r>
                      <a:endParaRPr lang="en-CA"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40308910"/>
                  </a:ext>
                </a:extLst>
              </a:tr>
              <a:tr h="607670">
                <a:tc>
                  <a:txBody>
                    <a:bodyPr/>
                    <a:lstStyle/>
                    <a:p>
                      <a:r>
                        <a:rPr lang="en-CA" sz="1200" b="1">
                          <a:effectLst/>
                          <a:latin typeface="Arial" panose="020B0604020202020204" pitchFamily="34" charset="0"/>
                          <a:cs typeface="Arial" panose="020B0604020202020204" pitchFamily="34" charset="0"/>
                        </a:rPr>
                        <a:t>Composite Assessment Manuals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Composite manuals may include HSO and Third-Party content (</a:t>
                      </a:r>
                      <a:r>
                        <a:rPr lang="en-US" sz="1200" err="1"/>
                        <a:t>eg.</a:t>
                      </a:r>
                      <a:r>
                        <a:rPr lang="en-US" sz="1200"/>
                        <a:t> Qatar MOPH Inspection Protocols). </a:t>
                      </a:r>
                      <a:endParaRPr lang="en-CA" sz="1200"/>
                    </a:p>
                    <a:p>
                      <a:endParaRPr lang="en-CA"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66747375"/>
                  </a:ext>
                </a:extLst>
              </a:tr>
            </a:tbl>
          </a:graphicData>
        </a:graphic>
      </p:graphicFrame>
    </p:spTree>
    <p:extLst>
      <p:ext uri="{BB962C8B-B14F-4D97-AF65-F5344CB8AC3E}">
        <p14:creationId xmlns:p14="http://schemas.microsoft.com/office/powerpoint/2010/main" val="664388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92" y="-2336"/>
            <a:ext cx="4152900" cy="6858001"/>
          </a:xfrm>
          <a:prstGeom prst="rect">
            <a:avLst/>
          </a:prstGeom>
          <a:solidFill>
            <a:srgbClr val="F15A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503159"/>
            <a:ext cx="3458711" cy="2246641"/>
          </a:xfrm>
        </p:spPr>
        <p:txBody>
          <a:bodyPr anchor="t" anchorCtr="0">
            <a:noAutofit/>
          </a:bodyPr>
          <a:lstStyle/>
          <a:p>
            <a:r>
              <a:rPr lang="en-GB" sz="3400">
                <a:solidFill>
                  <a:schemeClr val="bg1"/>
                </a:solidFill>
                <a:latin typeface="Arial" panose="020B0604020202020204"/>
              </a:rPr>
              <a:t>Assessment</a:t>
            </a:r>
            <a:r>
              <a:rPr lang="en-GB" sz="3400">
                <a:solidFill>
                  <a:srgbClr val="FFFFFF"/>
                </a:solidFill>
                <a:latin typeface="Arial"/>
                <a:cs typeface="Arial"/>
              </a:rPr>
              <a:t> Manuals</a:t>
            </a:r>
            <a:endParaRPr lang="en-US"/>
          </a:p>
        </p:txBody>
      </p:sp>
      <p:grpSp>
        <p:nvGrpSpPr>
          <p:cNvPr id="12" name="Group 11"/>
          <p:cNvGrpSpPr/>
          <p:nvPr/>
        </p:nvGrpSpPr>
        <p:grpSpPr>
          <a:xfrm>
            <a:off x="10289818" y="-1"/>
            <a:ext cx="1914882" cy="1993901"/>
            <a:chOff x="9834008" y="-1"/>
            <a:chExt cx="2370692" cy="2468520"/>
          </a:xfrm>
        </p:grpSpPr>
        <p:sp>
          <p:nvSpPr>
            <p:cNvPr id="13" name="Rectangle 12"/>
            <p:cNvSpPr/>
            <p:nvPr/>
          </p:nvSpPr>
          <p:spPr>
            <a:xfrm>
              <a:off x="9834009" y="-1"/>
              <a:ext cx="2357992" cy="2168525"/>
            </a:xfrm>
            <a:prstGeom prst="rect">
              <a:avLst/>
            </a:prstGeom>
            <a:solidFill>
              <a:srgbClr val="F15A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p:spPr>
        </p:pic>
      </p:gr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sp>
        <p:nvSpPr>
          <p:cNvPr id="3" name="Rectangle 2">
            <a:extLst>
              <a:ext uri="{FF2B5EF4-FFF2-40B4-BE49-F238E27FC236}">
                <a16:creationId xmlns:a16="http://schemas.microsoft.com/office/drawing/2014/main" id="{7E9B3BCC-7214-4D96-9FF3-46C8DF2695DF}"/>
              </a:ext>
            </a:extLst>
          </p:cNvPr>
          <p:cNvSpPr/>
          <p:nvPr/>
        </p:nvSpPr>
        <p:spPr>
          <a:xfrm>
            <a:off x="4348458" y="715067"/>
            <a:ext cx="7187722" cy="4816703"/>
          </a:xfrm>
          <a:prstGeom prst="rect">
            <a:avLst/>
          </a:prstGeom>
        </p:spPr>
        <p:txBody>
          <a:bodyPr wrap="square" anchor="t">
            <a:spAutoFit/>
          </a:bodyPr>
          <a:lstStyle/>
          <a:p>
            <a:pPr fontAlgn="base"/>
            <a:r>
              <a:rPr lang="en-US" sz="2900">
                <a:latin typeface="Arial"/>
                <a:cs typeface="Arial"/>
              </a:rPr>
              <a:t>What it brings (the benefit/value):</a:t>
            </a:r>
            <a:endParaRPr lang="en-US">
              <a:latin typeface="Calibri"/>
              <a:cs typeface="Calibri"/>
            </a:endParaRPr>
          </a:p>
          <a:p>
            <a:pPr fontAlgn="base"/>
            <a:endParaRPr lang="en-US" sz="1400">
              <a:latin typeface="Arial"/>
              <a:cs typeface="Arial"/>
            </a:endParaRPr>
          </a:p>
          <a:p>
            <a:pPr marL="514350" indent="-285750" fontAlgn="base">
              <a:buFont typeface="Wingdings"/>
              <a:buChar char="Ø"/>
            </a:pPr>
            <a:r>
              <a:rPr lang="en-US" sz="2000">
                <a:latin typeface="Arial"/>
                <a:cs typeface="Arial"/>
              </a:rPr>
              <a:t>Make the assessment process easier to the GPPs and more transparent to the health service organizations.</a:t>
            </a:r>
            <a:endParaRPr lang="en-US" sz="2000">
              <a:cs typeface="Calibri"/>
            </a:endParaRPr>
          </a:p>
          <a:p>
            <a:pPr marL="514350" indent="-285750" fontAlgn="base">
              <a:buFont typeface="Wingdings"/>
              <a:buChar char="Ø"/>
            </a:pPr>
            <a:endParaRPr lang="en-US" sz="2000">
              <a:latin typeface="Arial"/>
              <a:cs typeface="Arial"/>
            </a:endParaRPr>
          </a:p>
          <a:p>
            <a:pPr marL="514350" indent="-285750" fontAlgn="base">
              <a:buFont typeface="Wingdings"/>
              <a:buChar char="Ø"/>
            </a:pPr>
            <a:r>
              <a:rPr lang="en-US" sz="2000">
                <a:latin typeface="Arial"/>
                <a:cs typeface="Arial"/>
              </a:rPr>
              <a:t>Provide health services providers with a tool that contains all the information they need to know to participate in the accreditation program, including applicable standards’ criteria, assessment methods, and a rating scale. </a:t>
            </a:r>
            <a:endParaRPr lang="en-US" sz="2000">
              <a:cs typeface="Calibri"/>
            </a:endParaRPr>
          </a:p>
          <a:p>
            <a:pPr marL="514350" indent="-285750" fontAlgn="base">
              <a:buFont typeface="Wingdings"/>
              <a:buChar char="Ø"/>
            </a:pPr>
            <a:endParaRPr lang="en-US" sz="2000">
              <a:latin typeface="Arial"/>
              <a:cs typeface="Arial"/>
            </a:endParaRPr>
          </a:p>
          <a:p>
            <a:pPr marL="514350" indent="-285750" fontAlgn="base">
              <a:buFont typeface="Wingdings"/>
              <a:buChar char="Ø"/>
            </a:pPr>
            <a:r>
              <a:rPr lang="en-US" sz="2000">
                <a:latin typeface="Arial"/>
                <a:cs typeface="Arial"/>
              </a:rPr>
              <a:t>Facilitate a more efficient and effective assessment by reducing the amount of duplication that appears across standards.</a:t>
            </a:r>
            <a:endParaRPr lang="en-US" sz="2000">
              <a:cs typeface="Calibri"/>
            </a:endParaRPr>
          </a:p>
          <a:p>
            <a:pPr marL="514350" indent="-285750" fontAlgn="base">
              <a:buFont typeface="Wingdings"/>
              <a:buChar char="Ø"/>
            </a:pPr>
            <a:endParaRPr lang="en-US" sz="1400">
              <a:latin typeface="Arial"/>
              <a:cs typeface="Arial"/>
            </a:endParaRPr>
          </a:p>
          <a:p>
            <a:pPr marL="914400" lvl="1" indent="-457200" fontAlgn="base">
              <a:buFont typeface="Wingdings"/>
              <a:buChar char="Ø"/>
            </a:pPr>
            <a:endParaRPr lang="en-US">
              <a:latin typeface="Arial"/>
              <a:cs typeface="Arial"/>
            </a:endParaRPr>
          </a:p>
          <a:p>
            <a:pPr marL="914400" lvl="1" indent="-457200" fontAlgn="base">
              <a:buFont typeface="Wingdings"/>
              <a:buChar char="Ø"/>
            </a:pPr>
            <a:endParaRPr lang="en-US" sz="1200">
              <a:latin typeface="Arial"/>
              <a:cs typeface="Arial"/>
            </a:endParaRPr>
          </a:p>
        </p:txBody>
      </p:sp>
    </p:spTree>
    <p:extLst>
      <p:ext uri="{BB962C8B-B14F-4D97-AF65-F5344CB8AC3E}">
        <p14:creationId xmlns:p14="http://schemas.microsoft.com/office/powerpoint/2010/main" val="23278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B832A756-C940-49E5-9C06-3C10A9148B68}"/>
              </a:ext>
            </a:extLst>
          </p:cNvPr>
          <p:cNvPicPr>
            <a:picLocks noChangeAspect="1"/>
          </p:cNvPicPr>
          <p:nvPr/>
        </p:nvPicPr>
        <p:blipFill>
          <a:blip r:embed="rId2"/>
          <a:stretch>
            <a:fillRect/>
          </a:stretch>
        </p:blipFill>
        <p:spPr>
          <a:xfrm>
            <a:off x="-50157" y="-33849"/>
            <a:ext cx="12330895" cy="8449697"/>
          </a:xfrm>
          <a:prstGeom prst="rect">
            <a:avLst/>
          </a:prstGeom>
        </p:spPr>
      </p:pic>
    </p:spTree>
    <p:extLst>
      <p:ext uri="{BB962C8B-B14F-4D97-AF65-F5344CB8AC3E}">
        <p14:creationId xmlns:p14="http://schemas.microsoft.com/office/powerpoint/2010/main" val="337504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8CBF-6844-43AD-9E12-52B3D515E42B}"/>
              </a:ext>
            </a:extLst>
          </p:cNvPr>
          <p:cNvSpPr>
            <a:spLocks noGrp="1"/>
          </p:cNvSpPr>
          <p:nvPr>
            <p:ph type="title"/>
          </p:nvPr>
        </p:nvSpPr>
        <p:spPr>
          <a:xfrm>
            <a:off x="590775" y="2300916"/>
            <a:ext cx="3346225" cy="1990998"/>
          </a:xfrm>
        </p:spPr>
        <p:txBody>
          <a:bodyPr/>
          <a:lstStyle/>
          <a:p>
            <a:r>
              <a:rPr lang="en-CA" b="0"/>
              <a:t>Assessment Manual Example</a:t>
            </a:r>
            <a:endParaRPr lang="en-US"/>
          </a:p>
        </p:txBody>
      </p:sp>
      <p:pic>
        <p:nvPicPr>
          <p:cNvPr id="5" name="Picture 4">
            <a:extLst>
              <a:ext uri="{FF2B5EF4-FFF2-40B4-BE49-F238E27FC236}">
                <a16:creationId xmlns:a16="http://schemas.microsoft.com/office/drawing/2014/main" id="{9D5291AB-72DE-47A8-91D9-20C7BABDB594}"/>
              </a:ext>
            </a:extLst>
          </p:cNvPr>
          <p:cNvPicPr>
            <a:picLocks noChangeAspect="1"/>
          </p:cNvPicPr>
          <p:nvPr/>
        </p:nvPicPr>
        <p:blipFill>
          <a:blip r:embed="rId2"/>
          <a:stretch>
            <a:fillRect/>
          </a:stretch>
        </p:blipFill>
        <p:spPr>
          <a:xfrm>
            <a:off x="5244609" y="0"/>
            <a:ext cx="5360381" cy="6858000"/>
          </a:xfrm>
          <a:prstGeom prst="rect">
            <a:avLst/>
          </a:prstGeom>
        </p:spPr>
      </p:pic>
    </p:spTree>
    <p:extLst>
      <p:ext uri="{BB962C8B-B14F-4D97-AF65-F5344CB8AC3E}">
        <p14:creationId xmlns:p14="http://schemas.microsoft.com/office/powerpoint/2010/main" val="2880122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4AE07C-A316-46B4-9B01-E4ED592A9070}"/>
              </a:ext>
            </a:extLst>
          </p:cNvPr>
          <p:cNvPicPr>
            <a:picLocks noChangeAspect="1"/>
          </p:cNvPicPr>
          <p:nvPr/>
        </p:nvPicPr>
        <p:blipFill>
          <a:blip r:embed="rId3"/>
          <a:stretch>
            <a:fillRect/>
          </a:stretch>
        </p:blipFill>
        <p:spPr>
          <a:xfrm>
            <a:off x="4828961" y="304800"/>
            <a:ext cx="5591175" cy="6553200"/>
          </a:xfrm>
          <a:prstGeom prst="rect">
            <a:avLst/>
          </a:prstGeom>
        </p:spPr>
      </p:pic>
    </p:spTree>
    <p:extLst>
      <p:ext uri="{BB962C8B-B14F-4D97-AF65-F5344CB8AC3E}">
        <p14:creationId xmlns:p14="http://schemas.microsoft.com/office/powerpoint/2010/main" val="1353713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4E4-FD52-4BF1-AA09-803D1A1CB4D8}"/>
              </a:ext>
            </a:extLst>
          </p:cNvPr>
          <p:cNvSpPr>
            <a:spLocks noGrp="1"/>
          </p:cNvSpPr>
          <p:nvPr>
            <p:ph type="title"/>
          </p:nvPr>
        </p:nvSpPr>
        <p:spPr>
          <a:xfrm>
            <a:off x="513610" y="313928"/>
            <a:ext cx="3346225" cy="1990998"/>
          </a:xfrm>
        </p:spPr>
        <p:txBody>
          <a:bodyPr/>
          <a:lstStyle/>
          <a:p>
            <a:r>
              <a:rPr lang="en-CA">
                <a:cs typeface="Arial"/>
              </a:rPr>
              <a:t>Assessment Tagging in Manual</a:t>
            </a:r>
            <a:endParaRPr lang="en-CA"/>
          </a:p>
        </p:txBody>
      </p:sp>
      <p:pic>
        <p:nvPicPr>
          <p:cNvPr id="7" name="Picture 6">
            <a:extLst>
              <a:ext uri="{FF2B5EF4-FFF2-40B4-BE49-F238E27FC236}">
                <a16:creationId xmlns:a16="http://schemas.microsoft.com/office/drawing/2014/main" id="{B9E320F4-D8C2-45FD-AF5D-0A13A574179E}"/>
              </a:ext>
            </a:extLst>
          </p:cNvPr>
          <p:cNvPicPr>
            <a:picLocks noChangeAspect="1"/>
          </p:cNvPicPr>
          <p:nvPr/>
        </p:nvPicPr>
        <p:blipFill>
          <a:blip r:embed="rId3"/>
          <a:stretch>
            <a:fillRect/>
          </a:stretch>
        </p:blipFill>
        <p:spPr>
          <a:xfrm>
            <a:off x="4880362" y="195263"/>
            <a:ext cx="5467350" cy="6467475"/>
          </a:xfrm>
          <a:prstGeom prst="rect">
            <a:avLst/>
          </a:prstGeom>
        </p:spPr>
      </p:pic>
      <p:cxnSp>
        <p:nvCxnSpPr>
          <p:cNvPr id="3" name="Straight Arrow Connector 2">
            <a:extLst>
              <a:ext uri="{FF2B5EF4-FFF2-40B4-BE49-F238E27FC236}">
                <a16:creationId xmlns:a16="http://schemas.microsoft.com/office/drawing/2014/main" id="{EFD3AA5F-5774-4276-A81B-EFA956C5037F}"/>
              </a:ext>
            </a:extLst>
          </p:cNvPr>
          <p:cNvCxnSpPr/>
          <p:nvPr/>
        </p:nvCxnSpPr>
        <p:spPr>
          <a:xfrm flipH="1">
            <a:off x="2993983" y="1905964"/>
            <a:ext cx="1815296" cy="653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DB247F31-6063-4491-A10A-5FFBD3516164}"/>
              </a:ext>
            </a:extLst>
          </p:cNvPr>
          <p:cNvCxnSpPr/>
          <p:nvPr/>
        </p:nvCxnSpPr>
        <p:spPr>
          <a:xfrm flipH="1">
            <a:off x="2974694" y="1934901"/>
            <a:ext cx="2210763" cy="109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E4542476-6E70-477C-BBFC-E66841AABB97}"/>
              </a:ext>
            </a:extLst>
          </p:cNvPr>
          <p:cNvCxnSpPr/>
          <p:nvPr/>
        </p:nvCxnSpPr>
        <p:spPr>
          <a:xfrm flipH="1">
            <a:off x="3312289" y="1934901"/>
            <a:ext cx="2201118" cy="1396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770858A-30D4-4C69-A755-FB58578931BA}"/>
              </a:ext>
            </a:extLst>
          </p:cNvPr>
          <p:cNvCxnSpPr/>
          <p:nvPr/>
        </p:nvCxnSpPr>
        <p:spPr>
          <a:xfrm flipH="1">
            <a:off x="3148314" y="1963837"/>
            <a:ext cx="2615878" cy="1956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86A4061-192C-4A61-A437-7B5420A2D83C}"/>
              </a:ext>
            </a:extLst>
          </p:cNvPr>
          <p:cNvSpPr txBox="1"/>
          <p:nvPr/>
        </p:nvSpPr>
        <p:spPr>
          <a:xfrm>
            <a:off x="673260" y="241428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Quality Dimension</a:t>
            </a:r>
          </a:p>
        </p:txBody>
      </p:sp>
      <p:sp>
        <p:nvSpPr>
          <p:cNvPr id="9" name="TextBox 8">
            <a:extLst>
              <a:ext uri="{FF2B5EF4-FFF2-40B4-BE49-F238E27FC236}">
                <a16:creationId xmlns:a16="http://schemas.microsoft.com/office/drawing/2014/main" id="{D7CCD6C8-B10C-4609-AD02-325A31502922}"/>
              </a:ext>
            </a:extLst>
          </p:cNvPr>
          <p:cNvSpPr txBox="1"/>
          <p:nvPr/>
        </p:nvSpPr>
        <p:spPr>
          <a:xfrm>
            <a:off x="1425615" y="373572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Level</a:t>
            </a:r>
          </a:p>
        </p:txBody>
      </p:sp>
      <p:sp>
        <p:nvSpPr>
          <p:cNvPr id="10" name="TextBox 9">
            <a:extLst>
              <a:ext uri="{FF2B5EF4-FFF2-40B4-BE49-F238E27FC236}">
                <a16:creationId xmlns:a16="http://schemas.microsoft.com/office/drawing/2014/main" id="{4BC7F964-C904-4DD4-B5B7-46A2B3BA3C23}"/>
              </a:ext>
            </a:extLst>
          </p:cNvPr>
          <p:cNvSpPr txBox="1"/>
          <p:nvPr/>
        </p:nvSpPr>
        <p:spPr>
          <a:xfrm>
            <a:off x="933691" y="279046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Priority/ROP</a:t>
            </a:r>
          </a:p>
        </p:txBody>
      </p:sp>
      <p:sp>
        <p:nvSpPr>
          <p:cNvPr id="11" name="TextBox 10">
            <a:extLst>
              <a:ext uri="{FF2B5EF4-FFF2-40B4-BE49-F238E27FC236}">
                <a16:creationId xmlns:a16="http://schemas.microsoft.com/office/drawing/2014/main" id="{0B0FB55B-B5B9-4144-9FD0-156F87ADA009}"/>
              </a:ext>
            </a:extLst>
          </p:cNvPr>
          <p:cNvSpPr txBox="1"/>
          <p:nvPr/>
        </p:nvSpPr>
        <p:spPr>
          <a:xfrm>
            <a:off x="789007" y="316664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rPr>
              <a:t>Assessment Method </a:t>
            </a:r>
            <a:endParaRPr lang="en-US" sz="2000">
              <a:solidFill>
                <a:schemeClr val="bg1"/>
              </a:solidFill>
              <a:cs typeface="Calibri"/>
            </a:endParaRPr>
          </a:p>
        </p:txBody>
      </p:sp>
      <p:sp>
        <p:nvSpPr>
          <p:cNvPr id="12" name="TextBox 11">
            <a:extLst>
              <a:ext uri="{FF2B5EF4-FFF2-40B4-BE49-F238E27FC236}">
                <a16:creationId xmlns:a16="http://schemas.microsoft.com/office/drawing/2014/main" id="{238E69A0-63F9-4BC0-AFF9-F988AF1D5E6A}"/>
              </a:ext>
            </a:extLst>
          </p:cNvPr>
          <p:cNvSpPr txBox="1"/>
          <p:nvPr/>
        </p:nvSpPr>
        <p:spPr>
          <a:xfrm>
            <a:off x="2120096" y="4574892"/>
            <a:ext cx="110345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Criteria</a:t>
            </a:r>
            <a:endParaRPr lang="en-US">
              <a:solidFill>
                <a:schemeClr val="bg1"/>
              </a:solidFill>
              <a:cs typeface="Calibri"/>
            </a:endParaRPr>
          </a:p>
        </p:txBody>
      </p:sp>
      <p:sp>
        <p:nvSpPr>
          <p:cNvPr id="13" name="Rectangle 12">
            <a:extLst>
              <a:ext uri="{FF2B5EF4-FFF2-40B4-BE49-F238E27FC236}">
                <a16:creationId xmlns:a16="http://schemas.microsoft.com/office/drawing/2014/main" id="{76591F5A-6ED0-4E3E-B44D-5B6D13A31D4A}"/>
              </a:ext>
            </a:extLst>
          </p:cNvPr>
          <p:cNvSpPr/>
          <p:nvPr/>
        </p:nvSpPr>
        <p:spPr>
          <a:xfrm rot="-720000">
            <a:off x="-2521352" y="1954191"/>
            <a:ext cx="1541362" cy="374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955C7F-9005-4060-8320-8ED2E974FEC0}"/>
              </a:ext>
            </a:extLst>
          </p:cNvPr>
          <p:cNvCxnSpPr/>
          <p:nvPr/>
        </p:nvCxnSpPr>
        <p:spPr>
          <a:xfrm flipH="1">
            <a:off x="3032566" y="1896320"/>
            <a:ext cx="3242840" cy="2891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413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56D0-FA90-455C-86DB-07A9A1756C06}"/>
              </a:ext>
            </a:extLst>
          </p:cNvPr>
          <p:cNvSpPr>
            <a:spLocks noGrp="1"/>
          </p:cNvSpPr>
          <p:nvPr>
            <p:ph type="title"/>
          </p:nvPr>
        </p:nvSpPr>
        <p:spPr/>
        <p:txBody>
          <a:bodyPr/>
          <a:lstStyle/>
          <a:p>
            <a:r>
              <a:rPr lang="en-CA">
                <a:cs typeface="Arial"/>
              </a:rPr>
              <a:t>Manual Classification</a:t>
            </a:r>
            <a:endParaRPr lang="en-CA"/>
          </a:p>
        </p:txBody>
      </p:sp>
      <p:sp>
        <p:nvSpPr>
          <p:cNvPr id="4" name="Text Placeholder 3">
            <a:extLst>
              <a:ext uri="{FF2B5EF4-FFF2-40B4-BE49-F238E27FC236}">
                <a16:creationId xmlns:a16="http://schemas.microsoft.com/office/drawing/2014/main" id="{C5FF9D8B-402A-4712-A659-3E3D56A5EB48}"/>
              </a:ext>
            </a:extLst>
          </p:cNvPr>
          <p:cNvSpPr>
            <a:spLocks noGrp="1"/>
          </p:cNvSpPr>
          <p:nvPr>
            <p:ph type="body" idx="11"/>
          </p:nvPr>
        </p:nvSpPr>
        <p:spPr>
          <a:xfrm>
            <a:off x="4623172" y="3346276"/>
            <a:ext cx="6330337" cy="3511888"/>
          </a:xfrm>
        </p:spPr>
        <p:txBody>
          <a:bodyPr/>
          <a:lstStyle/>
          <a:p>
            <a:r>
              <a:rPr lang="en-CA" sz="2400" b="1"/>
              <a:t>Available </a:t>
            </a:r>
          </a:p>
          <a:p>
            <a:pPr marL="971550" lvl="1" indent="-285750">
              <a:lnSpc>
                <a:spcPct val="150000"/>
              </a:lnSpc>
              <a:buFont typeface="Wingdings" panose="05000000000000000000" pitchFamily="2" charset="2"/>
              <a:buChar char="ü"/>
            </a:pPr>
            <a:r>
              <a:rPr lang="en-CA"/>
              <a:t>LTC--- </a:t>
            </a:r>
            <a:r>
              <a:rPr lang="en-CA" i="1"/>
              <a:t>Full &amp; Core</a:t>
            </a:r>
          </a:p>
          <a:p>
            <a:pPr marL="971550" lvl="1" indent="-285750">
              <a:lnSpc>
                <a:spcPct val="150000"/>
              </a:lnSpc>
              <a:buFont typeface="Wingdings" panose="05000000000000000000" pitchFamily="2" charset="2"/>
              <a:buChar char="ü"/>
            </a:pPr>
            <a:r>
              <a:rPr lang="en-CA"/>
              <a:t>Primary Care--- </a:t>
            </a:r>
            <a:r>
              <a:rPr lang="en-CA" i="1"/>
              <a:t>Core</a:t>
            </a:r>
          </a:p>
          <a:p>
            <a:pPr marL="971550" lvl="1" indent="-285750">
              <a:lnSpc>
                <a:spcPct val="150000"/>
              </a:lnSpc>
              <a:buFont typeface="Wingdings" panose="05000000000000000000" pitchFamily="2" charset="2"/>
              <a:buChar char="ü"/>
            </a:pPr>
            <a:r>
              <a:rPr lang="en-CA"/>
              <a:t>Acute Care--- </a:t>
            </a:r>
            <a:r>
              <a:rPr lang="en-CA" i="1"/>
              <a:t>Full</a:t>
            </a:r>
          </a:p>
          <a:p>
            <a:pPr marL="971550" lvl="1" indent="-285750">
              <a:lnSpc>
                <a:spcPct val="150000"/>
              </a:lnSpc>
              <a:buFont typeface="Wingdings" panose="05000000000000000000" pitchFamily="2" charset="2"/>
              <a:buChar char="ü"/>
            </a:pPr>
            <a:r>
              <a:rPr lang="en-CA"/>
              <a:t>Quebec (Jeunesse)---- </a:t>
            </a:r>
            <a:r>
              <a:rPr lang="en-CA" i="1"/>
              <a:t>Customized</a:t>
            </a:r>
          </a:p>
        </p:txBody>
      </p:sp>
      <p:graphicFrame>
        <p:nvGraphicFramePr>
          <p:cNvPr id="7" name="Table 6">
            <a:extLst>
              <a:ext uri="{FF2B5EF4-FFF2-40B4-BE49-F238E27FC236}">
                <a16:creationId xmlns:a16="http://schemas.microsoft.com/office/drawing/2014/main" id="{556E097A-36C3-4FE7-8F23-CA336A3BA556}"/>
              </a:ext>
            </a:extLst>
          </p:cNvPr>
          <p:cNvGraphicFramePr>
            <a:graphicFrameLocks noGrp="1"/>
          </p:cNvGraphicFramePr>
          <p:nvPr>
            <p:extLst/>
          </p:nvPr>
        </p:nvGraphicFramePr>
        <p:xfrm>
          <a:off x="4707037" y="762000"/>
          <a:ext cx="3848581" cy="1590473"/>
        </p:xfrm>
        <a:graphic>
          <a:graphicData uri="http://schemas.openxmlformats.org/drawingml/2006/table">
            <a:tbl>
              <a:tblPr firstRow="1" bandRow="1">
                <a:tableStyleId>{8A107856-5554-42FB-B03E-39F5DBC370BA}</a:tableStyleId>
              </a:tblPr>
              <a:tblGrid>
                <a:gridCol w="993493">
                  <a:extLst>
                    <a:ext uri="{9D8B030D-6E8A-4147-A177-3AD203B41FA5}">
                      <a16:colId xmlns:a16="http://schemas.microsoft.com/office/drawing/2014/main" val="1617498856"/>
                    </a:ext>
                  </a:extLst>
                </a:gridCol>
                <a:gridCol w="2855088">
                  <a:extLst>
                    <a:ext uri="{9D8B030D-6E8A-4147-A177-3AD203B41FA5}">
                      <a16:colId xmlns:a16="http://schemas.microsoft.com/office/drawing/2014/main" val="1657195774"/>
                    </a:ext>
                  </a:extLst>
                </a:gridCol>
              </a:tblGrid>
              <a:tr h="676073">
                <a:tc>
                  <a:txBody>
                    <a:bodyPr/>
                    <a:lstStyle/>
                    <a:p>
                      <a:pPr>
                        <a:buNone/>
                      </a:pPr>
                      <a:r>
                        <a:rPr lang="en-CA" sz="2400">
                          <a:latin typeface="Arial" panose="020B0604020202020204" pitchFamily="34" charset="0"/>
                          <a:cs typeface="Arial" panose="020B0604020202020204" pitchFamily="34" charset="0"/>
                        </a:rPr>
                        <a:t>Full</a:t>
                      </a:r>
                    </a:p>
                  </a:txBody>
                  <a:tcPr/>
                </a:tc>
                <a:tc>
                  <a:txBody>
                    <a:bodyPr/>
                    <a:lstStyle/>
                    <a:p>
                      <a:r>
                        <a:rPr lang="en-CA" sz="1800" b="0">
                          <a:latin typeface="Arial" panose="020B0604020202020204" pitchFamily="34" charset="0"/>
                          <a:cs typeface="Arial" panose="020B0604020202020204" pitchFamily="34" charset="0"/>
                        </a:rPr>
                        <a:t>No removal of criteria</a:t>
                      </a:r>
                    </a:p>
                  </a:txBody>
                  <a:tcPr/>
                </a:tc>
                <a:extLst>
                  <a:ext uri="{0D108BD9-81ED-4DB2-BD59-A6C34878D82A}">
                    <a16:rowId xmlns:a16="http://schemas.microsoft.com/office/drawing/2014/main" val="1278590335"/>
                  </a:ext>
                </a:extLst>
              </a:tr>
              <a:tr h="676073">
                <a:tc>
                  <a:txBody>
                    <a:bodyPr/>
                    <a:lstStyle/>
                    <a:p>
                      <a:r>
                        <a:rPr lang="en-CA" sz="2400" b="1">
                          <a:latin typeface="Arial" panose="020B0604020202020204" pitchFamily="34" charset="0"/>
                          <a:cs typeface="Arial" panose="020B0604020202020204" pitchFamily="34" charset="0"/>
                        </a:rPr>
                        <a:t>Core</a:t>
                      </a:r>
                    </a:p>
                  </a:txBody>
                  <a:tcPr/>
                </a:tc>
                <a:tc>
                  <a:txBody>
                    <a:bodyPr/>
                    <a:lstStyle/>
                    <a:p>
                      <a:pPr marL="285750" indent="-285750">
                        <a:buFont typeface="Arial"/>
                        <a:buChar char="•"/>
                      </a:pPr>
                      <a:r>
                        <a:rPr lang="en-CA" sz="1800">
                          <a:latin typeface="Arial"/>
                          <a:cs typeface="Arial"/>
                        </a:rPr>
                        <a:t>high priority</a:t>
                      </a:r>
                      <a:endParaRPr lang="en-CA" sz="1800">
                        <a:latin typeface="Arial" panose="020B0604020202020204" pitchFamily="34" charset="0"/>
                        <a:cs typeface="Arial" panose="020B0604020202020204" pitchFamily="34" charset="0"/>
                      </a:endParaRPr>
                    </a:p>
                    <a:p>
                      <a:pPr marL="285750" lvl="0" indent="-285750">
                        <a:buFont typeface="Arial"/>
                        <a:buChar char="•"/>
                      </a:pPr>
                      <a:r>
                        <a:rPr lang="en-CA" sz="1800">
                          <a:latin typeface="Arial"/>
                          <a:cs typeface="Arial"/>
                        </a:rPr>
                        <a:t>ROP</a:t>
                      </a:r>
                    </a:p>
                    <a:p>
                      <a:pPr marL="285750" lvl="0" indent="-285750">
                        <a:buFont typeface="Arial"/>
                        <a:buChar char="•"/>
                      </a:pPr>
                      <a:r>
                        <a:rPr lang="en-CA" sz="1800">
                          <a:latin typeface="Arial"/>
                          <a:cs typeface="Arial"/>
                        </a:rPr>
                        <a:t>Level 1/Gold criteria </a:t>
                      </a:r>
                      <a:endParaRPr lang="en-CA"/>
                    </a:p>
                  </a:txBody>
                  <a:tcPr/>
                </a:tc>
                <a:extLst>
                  <a:ext uri="{0D108BD9-81ED-4DB2-BD59-A6C34878D82A}">
                    <a16:rowId xmlns:a16="http://schemas.microsoft.com/office/drawing/2014/main" val="2297793817"/>
                  </a:ext>
                </a:extLst>
              </a:tr>
            </a:tbl>
          </a:graphicData>
        </a:graphic>
      </p:graphicFrame>
    </p:spTree>
    <p:extLst>
      <p:ext uri="{BB962C8B-B14F-4D97-AF65-F5344CB8AC3E}">
        <p14:creationId xmlns:p14="http://schemas.microsoft.com/office/powerpoint/2010/main" val="3135706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63B79-0D4E-4291-8379-78B44A3B9B0F}"/>
              </a:ext>
            </a:extLst>
          </p:cNvPr>
          <p:cNvSpPr txBox="1"/>
          <p:nvPr/>
        </p:nvSpPr>
        <p:spPr>
          <a:xfrm>
            <a:off x="828427" y="1600788"/>
            <a:ext cx="9501809" cy="1938992"/>
          </a:xfrm>
          <a:prstGeom prst="rect">
            <a:avLst/>
          </a:prstGeom>
          <a:noFill/>
        </p:spPr>
        <p:txBody>
          <a:bodyPr wrap="square" rtlCol="0" anchor="t">
            <a:spAutoFit/>
          </a:bodyPr>
          <a:lstStyle/>
          <a:p>
            <a:r>
              <a:rPr lang="en-CA" sz="6600">
                <a:solidFill>
                  <a:schemeClr val="bg1"/>
                </a:solidFill>
              </a:rPr>
              <a:t>Assessment Programs:</a:t>
            </a:r>
            <a:endParaRPr lang="en-US" sz="6600">
              <a:solidFill>
                <a:schemeClr val="bg1"/>
              </a:solidFill>
              <a:cs typeface="Calibri"/>
            </a:endParaRPr>
          </a:p>
          <a:p>
            <a:r>
              <a:rPr lang="en-CA" sz="5400">
                <a:solidFill>
                  <a:schemeClr val="bg1"/>
                </a:solidFill>
                <a:cs typeface="Calibri"/>
              </a:rPr>
              <a:t>Strategy Overview</a:t>
            </a:r>
          </a:p>
        </p:txBody>
      </p:sp>
    </p:spTree>
    <p:extLst>
      <p:ext uri="{BB962C8B-B14F-4D97-AF65-F5344CB8AC3E}">
        <p14:creationId xmlns:p14="http://schemas.microsoft.com/office/powerpoint/2010/main" val="3848514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1FD0C-2E38-4845-A65F-BDCD9520FA43}"/>
              </a:ext>
            </a:extLst>
          </p:cNvPr>
          <p:cNvSpPr/>
          <p:nvPr/>
        </p:nvSpPr>
        <p:spPr>
          <a:xfrm>
            <a:off x="217204" y="2025838"/>
            <a:ext cx="9274783" cy="1323439"/>
          </a:xfrm>
          <a:prstGeom prst="rect">
            <a:avLst/>
          </a:prstGeom>
          <a:noFill/>
        </p:spPr>
        <p:txBody>
          <a:bodyPr wrap="none" lIns="91440" tIns="45720" rIns="91440" bIns="45720" anchor="t">
            <a:spAutoFit/>
          </a:bodyPr>
          <a:lstStyle/>
          <a:p>
            <a:pPr algn="ctr"/>
            <a:r>
              <a:rPr lang="en-CA" sz="8000" b="1" cap="none" spc="0">
                <a:ln w="6600">
                  <a:solidFill>
                    <a:schemeClr val="accent2"/>
                  </a:solidFill>
                  <a:prstDash val="solid"/>
                </a:ln>
                <a:solidFill>
                  <a:srgbClr val="FFFFFF"/>
                </a:solidFill>
                <a:effectLst>
                  <a:outerShdw dist="38100" dir="2700000" algn="tl" rotWithShape="0">
                    <a:schemeClr val="accent2"/>
                  </a:outerShdw>
                </a:effectLst>
                <a:latin typeface="Calibri"/>
                <a:cs typeface="Calibri"/>
              </a:rPr>
              <a:t>Established Programs</a:t>
            </a:r>
            <a:endParaRPr lang="en-CA" sz="8000" b="1" cap="none" spc="0">
              <a:solidFill>
                <a:srgbClr val="FFFFFF"/>
              </a:solidFill>
              <a:latin typeface="Calibri"/>
              <a:cs typeface="Calibri"/>
            </a:endParaRPr>
          </a:p>
        </p:txBody>
      </p:sp>
    </p:spTree>
    <p:extLst>
      <p:ext uri="{BB962C8B-B14F-4D97-AF65-F5344CB8AC3E}">
        <p14:creationId xmlns:p14="http://schemas.microsoft.com/office/powerpoint/2010/main" val="2079689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300916"/>
            <a:ext cx="4144488" cy="1990998"/>
          </a:xfrm>
        </p:spPr>
        <p:txBody>
          <a:bodyPr anchor="ctr">
            <a:noAutofit/>
          </a:bodyPr>
          <a:lstStyle/>
          <a:p>
            <a:pPr algn="ctr">
              <a:lnSpc>
                <a:spcPct val="150000"/>
              </a:lnSpc>
            </a:pPr>
            <a:r>
              <a:rPr lang="en-US" sz="4800">
                <a:cs typeface="Arial"/>
              </a:rPr>
              <a:t>Established Programs</a:t>
            </a:r>
          </a:p>
        </p:txBody>
      </p:sp>
      <p:pic>
        <p:nvPicPr>
          <p:cNvPr id="6" name="Picture 5">
            <a:extLst>
              <a:ext uri="{FF2B5EF4-FFF2-40B4-BE49-F238E27FC236}">
                <a16:creationId xmlns:a16="http://schemas.microsoft.com/office/drawing/2014/main" id="{C308AC59-A36D-4213-A99D-4DEF32789C95}"/>
              </a:ext>
            </a:extLst>
          </p:cNvPr>
          <p:cNvPicPr>
            <a:picLocks noChangeAspect="1"/>
          </p:cNvPicPr>
          <p:nvPr/>
        </p:nvPicPr>
        <p:blipFill rotWithShape="1">
          <a:blip r:embed="rId3"/>
          <a:srcRect l="22793" t="18009" r="43214" b="53852"/>
          <a:stretch/>
        </p:blipFill>
        <p:spPr>
          <a:xfrm>
            <a:off x="4839147" y="0"/>
            <a:ext cx="5566820" cy="2592000"/>
          </a:xfrm>
          <a:prstGeom prst="rect">
            <a:avLst/>
          </a:prstGeom>
        </p:spPr>
      </p:pic>
      <p:pic>
        <p:nvPicPr>
          <p:cNvPr id="7" name="Picture 6">
            <a:extLst>
              <a:ext uri="{FF2B5EF4-FFF2-40B4-BE49-F238E27FC236}">
                <a16:creationId xmlns:a16="http://schemas.microsoft.com/office/drawing/2014/main" id="{76D8EB6B-8ED3-4D6C-BC0B-A2475560818F}"/>
              </a:ext>
            </a:extLst>
          </p:cNvPr>
          <p:cNvPicPr>
            <a:picLocks noChangeAspect="1"/>
          </p:cNvPicPr>
          <p:nvPr/>
        </p:nvPicPr>
        <p:blipFill rotWithShape="1">
          <a:blip r:embed="rId4"/>
          <a:srcRect l="36331" t="40433" r="29676" b="47532"/>
          <a:stretch/>
        </p:blipFill>
        <p:spPr>
          <a:xfrm>
            <a:off x="4937589" y="2666415"/>
            <a:ext cx="6327195" cy="1260000"/>
          </a:xfrm>
          <a:prstGeom prst="rect">
            <a:avLst/>
          </a:prstGeom>
        </p:spPr>
      </p:pic>
      <p:pic>
        <p:nvPicPr>
          <p:cNvPr id="1026" name="Picture 2" descr="Image result for accreditation">
            <a:extLst>
              <a:ext uri="{FF2B5EF4-FFF2-40B4-BE49-F238E27FC236}">
                <a16:creationId xmlns:a16="http://schemas.microsoft.com/office/drawing/2014/main" id="{7BCF66F0-B00F-430E-9DAD-D6D1C354760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50352" y="4509957"/>
            <a:ext cx="3301668" cy="1908000"/>
          </a:xfrm>
          <a:prstGeom prst="rect">
            <a:avLst/>
          </a:prstGeom>
          <a:solidFill>
            <a:schemeClr val="bg1"/>
          </a:solidFill>
        </p:spPr>
      </p:pic>
    </p:spTree>
    <p:extLst>
      <p:ext uri="{BB962C8B-B14F-4D97-AF65-F5344CB8AC3E}">
        <p14:creationId xmlns:p14="http://schemas.microsoft.com/office/powerpoint/2010/main" val="2978090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3" y="16955"/>
            <a:ext cx="3657600" cy="6858001"/>
          </a:xfrm>
          <a:prstGeom prst="rect">
            <a:avLst/>
          </a:prstGeom>
          <a:solidFill>
            <a:srgbClr val="F15A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209775" y="2515859"/>
            <a:ext cx="3458711" cy="2246641"/>
          </a:xfrm>
        </p:spPr>
        <p:txBody>
          <a:bodyPr anchor="t" anchorCtr="0">
            <a:noAutofit/>
          </a:bodyPr>
          <a:lstStyle/>
          <a:p>
            <a:r>
              <a:rPr lang="en-GB" sz="3400" b="1" err="1">
                <a:solidFill>
                  <a:srgbClr val="FFFFFF"/>
                </a:solidFill>
                <a:latin typeface="Arial"/>
                <a:cs typeface="Arial"/>
              </a:rPr>
              <a:t>Qmentum</a:t>
            </a:r>
            <a:r>
              <a:rPr lang="en-GB" sz="3400" b="1">
                <a:solidFill>
                  <a:srgbClr val="FFFFFF"/>
                </a:solidFill>
                <a:latin typeface="Arial"/>
                <a:cs typeface="Arial"/>
              </a:rPr>
              <a:t> Global</a:t>
            </a:r>
          </a:p>
        </p:txBody>
      </p:sp>
      <p:grpSp>
        <p:nvGrpSpPr>
          <p:cNvPr id="12" name="Group 11"/>
          <p:cNvGrpSpPr/>
          <p:nvPr/>
        </p:nvGrpSpPr>
        <p:grpSpPr>
          <a:xfrm>
            <a:off x="10289818" y="-1"/>
            <a:ext cx="1914882" cy="1993901"/>
            <a:chOff x="9834008" y="-1"/>
            <a:chExt cx="2370692" cy="2468520"/>
          </a:xfrm>
        </p:grpSpPr>
        <p:sp>
          <p:nvSpPr>
            <p:cNvPr id="13" name="Rectangle 12"/>
            <p:cNvSpPr/>
            <p:nvPr/>
          </p:nvSpPr>
          <p:spPr>
            <a:xfrm>
              <a:off x="9834009" y="-1"/>
              <a:ext cx="2357992" cy="2168525"/>
            </a:xfrm>
            <a:prstGeom prst="rect">
              <a:avLst/>
            </a:prstGeom>
            <a:solidFill>
              <a:srgbClr val="F15A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p:spPr>
        </p:pic>
      </p:gr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sp>
        <p:nvSpPr>
          <p:cNvPr id="3" name="Rectangle 2">
            <a:extLst>
              <a:ext uri="{FF2B5EF4-FFF2-40B4-BE49-F238E27FC236}">
                <a16:creationId xmlns:a16="http://schemas.microsoft.com/office/drawing/2014/main" id="{7E9B3BCC-7214-4D96-9FF3-46C8DF2695DF}"/>
              </a:ext>
            </a:extLst>
          </p:cNvPr>
          <p:cNvSpPr/>
          <p:nvPr/>
        </p:nvSpPr>
        <p:spPr>
          <a:xfrm>
            <a:off x="3957933" y="404296"/>
            <a:ext cx="7959247" cy="5924699"/>
          </a:xfrm>
          <a:prstGeom prst="rect">
            <a:avLst/>
          </a:prstGeom>
        </p:spPr>
        <p:txBody>
          <a:bodyPr wrap="square" anchor="t">
            <a:spAutoFit/>
          </a:bodyPr>
          <a:lstStyle/>
          <a:p>
            <a:pPr fontAlgn="base"/>
            <a:endParaRPr lang="en-US" sz="2900">
              <a:latin typeface="Arial"/>
              <a:cs typeface="Arial"/>
            </a:endParaRPr>
          </a:p>
          <a:p>
            <a:pPr fontAlgn="base"/>
            <a:r>
              <a:rPr lang="en-US" sz="2800">
                <a:latin typeface="Arial"/>
                <a:cs typeface="Arial"/>
              </a:rPr>
              <a:t>This program merged the </a:t>
            </a:r>
            <a:r>
              <a:rPr lang="en-US" sz="2800" err="1">
                <a:latin typeface="Arial"/>
                <a:cs typeface="Arial"/>
              </a:rPr>
              <a:t>Qmentum</a:t>
            </a:r>
            <a:r>
              <a:rPr lang="en-US" sz="2800">
                <a:latin typeface="Arial"/>
                <a:cs typeface="Arial"/>
              </a:rPr>
              <a:t> for Canada and </a:t>
            </a:r>
            <a:r>
              <a:rPr lang="en-US" sz="2800" err="1">
                <a:latin typeface="Arial"/>
                <a:cs typeface="Arial"/>
              </a:rPr>
              <a:t>Qmentum</a:t>
            </a:r>
            <a:r>
              <a:rPr lang="en-US" sz="2800">
                <a:latin typeface="Arial"/>
                <a:cs typeface="Arial"/>
              </a:rPr>
              <a:t> International into a single global accreditation program</a:t>
            </a:r>
          </a:p>
          <a:p>
            <a:pPr fontAlgn="base"/>
            <a:endParaRPr lang="en-US" sz="2800">
              <a:latin typeface="Arial"/>
              <a:cs typeface="Arial"/>
            </a:endParaRPr>
          </a:p>
          <a:p>
            <a:pPr marL="914400" lvl="1" indent="-457200" fontAlgn="base">
              <a:buFont typeface="Wingdings"/>
              <a:buChar char="Ø"/>
            </a:pPr>
            <a:r>
              <a:rPr lang="en-US" sz="2400">
                <a:latin typeface="Arial"/>
                <a:cs typeface="Arial"/>
              </a:rPr>
              <a:t>Access to more standards</a:t>
            </a:r>
          </a:p>
          <a:p>
            <a:pPr lvl="3" indent="-457200" fontAlgn="base">
              <a:buFont typeface="Wingdings"/>
              <a:buChar char="Ø"/>
            </a:pPr>
            <a:r>
              <a:rPr lang="en-US" sz="2000">
                <a:latin typeface="Arial"/>
                <a:cs typeface="Arial"/>
              </a:rPr>
              <a:t>HSO standards have no major content added or deleted</a:t>
            </a:r>
          </a:p>
          <a:p>
            <a:pPr marL="914400" lvl="1" indent="-457200" fontAlgn="base">
              <a:buFont typeface="Wingdings"/>
              <a:buChar char="Ø"/>
            </a:pPr>
            <a:r>
              <a:rPr lang="en-US" sz="2400">
                <a:latin typeface="Arial"/>
                <a:cs typeface="Arial"/>
              </a:rPr>
              <a:t>Personalization through localized guidelines</a:t>
            </a:r>
          </a:p>
          <a:p>
            <a:pPr marL="914400" lvl="1" indent="-457200" fontAlgn="base">
              <a:buFont typeface="Wingdings"/>
              <a:buChar char="Ø"/>
            </a:pPr>
            <a:r>
              <a:rPr lang="en-US" sz="2400" b="1">
                <a:latin typeface="Arial"/>
                <a:cs typeface="Arial"/>
              </a:rPr>
              <a:t>New assessment methodologies &amp; Assessment manuals</a:t>
            </a:r>
          </a:p>
          <a:p>
            <a:pPr marL="914400" lvl="1" indent="-457200" fontAlgn="base">
              <a:buFont typeface="Wingdings"/>
              <a:buChar char="Ø"/>
            </a:pPr>
            <a:r>
              <a:rPr lang="en-US" sz="2400">
                <a:latin typeface="Arial"/>
                <a:cs typeface="Arial"/>
              </a:rPr>
              <a:t>Additional software features</a:t>
            </a:r>
          </a:p>
          <a:p>
            <a:pPr marL="457200" indent="-457200" fontAlgn="base">
              <a:buFont typeface="Wingdings"/>
              <a:buChar char="Ø"/>
            </a:pPr>
            <a:endParaRPr lang="en-US" sz="2000">
              <a:latin typeface="Arial"/>
              <a:cs typeface="Arial"/>
            </a:endParaRPr>
          </a:p>
          <a:p>
            <a:pPr marL="457200" indent="-457200" fontAlgn="base">
              <a:buFont typeface="Wingdings"/>
              <a:buChar char="Ø"/>
            </a:pPr>
            <a:endParaRPr lang="en-US" sz="2000">
              <a:latin typeface="Arial"/>
              <a:cs typeface="Arial"/>
            </a:endParaRPr>
          </a:p>
          <a:p>
            <a:pPr marL="800100" lvl="1" indent="-342900" fontAlgn="base">
              <a:buFont typeface="Arial" panose="020B0604020202020204" pitchFamily="34" charset="0"/>
              <a:buChar char="•"/>
            </a:pPr>
            <a:endParaRPr lang="en-US" sz="2900">
              <a:latin typeface="Arial"/>
              <a:cs typeface="Arial"/>
            </a:endParaRPr>
          </a:p>
          <a:p>
            <a:pPr marL="800100" lvl="1" indent="-342900" fontAlgn="base">
              <a:buFont typeface="Arial" panose="020B0604020202020204" pitchFamily="34" charset="0"/>
              <a:buChar char="•"/>
            </a:pPr>
            <a:endParaRPr lang="en-US" sz="2900">
              <a:latin typeface="Arial"/>
              <a:cs typeface="Arial"/>
            </a:endParaRPr>
          </a:p>
        </p:txBody>
      </p:sp>
    </p:spTree>
    <p:extLst>
      <p:ext uri="{BB962C8B-B14F-4D97-AF65-F5344CB8AC3E}">
        <p14:creationId xmlns:p14="http://schemas.microsoft.com/office/powerpoint/2010/main" val="95624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266B-818D-4388-B067-C3ACD91FDBCE}"/>
              </a:ext>
            </a:extLst>
          </p:cNvPr>
          <p:cNvSpPr>
            <a:spLocks noGrp="1"/>
          </p:cNvSpPr>
          <p:nvPr>
            <p:ph type="title"/>
          </p:nvPr>
        </p:nvSpPr>
        <p:spPr/>
        <p:txBody>
          <a:bodyPr/>
          <a:lstStyle/>
          <a:p>
            <a:r>
              <a:rPr lang="en-CA">
                <a:solidFill>
                  <a:schemeClr val="accent2"/>
                </a:solidFill>
              </a:rPr>
              <a:t>Accreditation </a:t>
            </a:r>
          </a:p>
        </p:txBody>
      </p:sp>
      <p:sp>
        <p:nvSpPr>
          <p:cNvPr id="4" name="Text Placeholder 3">
            <a:extLst>
              <a:ext uri="{FF2B5EF4-FFF2-40B4-BE49-F238E27FC236}">
                <a16:creationId xmlns:a16="http://schemas.microsoft.com/office/drawing/2014/main" id="{29AB895B-D590-435F-839D-FD09848C0288}"/>
              </a:ext>
            </a:extLst>
          </p:cNvPr>
          <p:cNvSpPr>
            <a:spLocks noGrp="1"/>
          </p:cNvSpPr>
          <p:nvPr>
            <p:ph type="body" sz="quarter" idx="14"/>
          </p:nvPr>
        </p:nvSpPr>
        <p:spPr>
          <a:xfrm>
            <a:off x="838200" y="1803400"/>
            <a:ext cx="6543612" cy="4343064"/>
          </a:xfrm>
        </p:spPr>
        <p:txBody>
          <a:bodyPr/>
          <a:lstStyle/>
          <a:p>
            <a:pPr>
              <a:lnSpc>
                <a:spcPct val="100000"/>
              </a:lnSpc>
            </a:pPr>
            <a:r>
              <a:rPr lang="en-CA" sz="1800" b="1" kern="0">
                <a:solidFill>
                  <a:srgbClr val="CD0920"/>
                </a:solidFill>
                <a:cs typeface="Arial" panose="020B0604020202020204" pitchFamily="34" charset="0"/>
              </a:rPr>
              <a:t>A process </a:t>
            </a:r>
            <a:r>
              <a:rPr lang="en-CA" sz="1800" kern="0">
                <a:solidFill>
                  <a:srgbClr val="000000"/>
                </a:solidFill>
                <a:cs typeface="Arial" panose="020B0604020202020204" pitchFamily="34" charset="0"/>
              </a:rPr>
              <a:t>for organizations to regularly and consistently examine and improve their services,</a:t>
            </a:r>
          </a:p>
          <a:p>
            <a:pPr>
              <a:lnSpc>
                <a:spcPct val="100000"/>
              </a:lnSpc>
            </a:pPr>
            <a:endParaRPr lang="en-CA" sz="1800" kern="0">
              <a:solidFill>
                <a:srgbClr val="000000"/>
              </a:solidFill>
              <a:cs typeface="Arial" panose="020B0604020202020204" pitchFamily="34" charset="0"/>
            </a:endParaRPr>
          </a:p>
          <a:p>
            <a:pPr>
              <a:lnSpc>
                <a:spcPct val="100000"/>
              </a:lnSpc>
            </a:pPr>
            <a:r>
              <a:rPr lang="en-CA" sz="1800" b="1" kern="0">
                <a:solidFill>
                  <a:srgbClr val="CD0920"/>
                </a:solidFill>
                <a:cs typeface="Arial" panose="020B0604020202020204" pitchFamily="34" charset="0"/>
              </a:rPr>
              <a:t>A tool </a:t>
            </a:r>
            <a:r>
              <a:rPr lang="en-CA" sz="1800" kern="0">
                <a:solidFill>
                  <a:srgbClr val="000000"/>
                </a:solidFill>
                <a:cs typeface="Arial" panose="020B0604020202020204" pitchFamily="34" charset="0"/>
              </a:rPr>
              <a:t>to identify areas for improvement,</a:t>
            </a:r>
          </a:p>
          <a:p>
            <a:pPr>
              <a:lnSpc>
                <a:spcPct val="100000"/>
              </a:lnSpc>
            </a:pPr>
            <a:endParaRPr lang="en-CA" sz="1800" kern="0">
              <a:solidFill>
                <a:srgbClr val="000000"/>
              </a:solidFill>
              <a:cs typeface="Arial" panose="020B0604020202020204" pitchFamily="34" charset="0"/>
            </a:endParaRPr>
          </a:p>
          <a:p>
            <a:pPr>
              <a:lnSpc>
                <a:spcPct val="100000"/>
              </a:lnSpc>
            </a:pPr>
            <a:r>
              <a:rPr lang="en-CA" sz="1800" b="1" kern="0">
                <a:solidFill>
                  <a:srgbClr val="CD0920"/>
                </a:solidFill>
                <a:cs typeface="Arial" panose="020B0604020202020204" pitchFamily="34" charset="0"/>
              </a:rPr>
              <a:t>A measure </a:t>
            </a:r>
            <a:r>
              <a:rPr lang="en-CA" sz="1800" kern="0">
                <a:solidFill>
                  <a:srgbClr val="000000"/>
                </a:solidFill>
                <a:cs typeface="Arial" panose="020B0604020202020204" pitchFamily="34" charset="0"/>
              </a:rPr>
              <a:t>used by an </a:t>
            </a:r>
            <a:r>
              <a:rPr lang="en-US" sz="1800" kern="0">
                <a:solidFill>
                  <a:srgbClr val="000000"/>
                </a:solidFill>
                <a:cs typeface="Arial" panose="020B0604020202020204" pitchFamily="34" charset="0"/>
              </a:rPr>
              <a:t>independent, third-party assessment of health care and social services organizations through standards built upon best practices</a:t>
            </a:r>
            <a:r>
              <a:rPr lang="en-CA" sz="1800" kern="0">
                <a:solidFill>
                  <a:srgbClr val="000000"/>
                </a:solidFill>
                <a:cs typeface="Arial" panose="020B0604020202020204" pitchFamily="34" charset="0"/>
              </a:rPr>
              <a:t>,</a:t>
            </a:r>
          </a:p>
          <a:p>
            <a:endParaRPr lang="en-CA"/>
          </a:p>
        </p:txBody>
      </p:sp>
      <p:graphicFrame>
        <p:nvGraphicFramePr>
          <p:cNvPr id="6" name="Diagram 5">
            <a:extLst>
              <a:ext uri="{FF2B5EF4-FFF2-40B4-BE49-F238E27FC236}">
                <a16:creationId xmlns:a16="http://schemas.microsoft.com/office/drawing/2014/main" id="{BA1277DF-1B68-441E-BBB7-E985AB1C0BD5}"/>
              </a:ext>
            </a:extLst>
          </p:cNvPr>
          <p:cNvGraphicFramePr/>
          <p:nvPr>
            <p:extLst/>
          </p:nvPr>
        </p:nvGraphicFramePr>
        <p:xfrm>
          <a:off x="5295983" y="1503000"/>
          <a:ext cx="8128000" cy="385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7375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500062"/>
            <a:ext cx="10515600" cy="579095"/>
          </a:xfrm>
        </p:spPr>
        <p:txBody>
          <a:bodyPr/>
          <a:lstStyle/>
          <a:p>
            <a:r>
              <a:rPr lang="en-US" err="1">
                <a:solidFill>
                  <a:schemeClr val="accent2"/>
                </a:solidFill>
              </a:rPr>
              <a:t>Qmentum</a:t>
            </a:r>
            <a:r>
              <a:rPr lang="en-US">
                <a:solidFill>
                  <a:schemeClr val="accent2"/>
                </a:solidFill>
              </a:rPr>
              <a:t> Global Framework</a:t>
            </a:r>
          </a:p>
        </p:txBody>
      </p:sp>
      <p:sp>
        <p:nvSpPr>
          <p:cNvPr id="2" name="Rectangle 1">
            <a:extLst>
              <a:ext uri="{FF2B5EF4-FFF2-40B4-BE49-F238E27FC236}">
                <a16:creationId xmlns:a16="http://schemas.microsoft.com/office/drawing/2014/main" id="{D0FB1816-08EA-4696-9B07-C3B84EDD7359}"/>
              </a:ext>
            </a:extLst>
          </p:cNvPr>
          <p:cNvSpPr/>
          <p:nvPr/>
        </p:nvSpPr>
        <p:spPr>
          <a:xfrm>
            <a:off x="5974813" y="3244334"/>
            <a:ext cx="242374" cy="369332"/>
          </a:xfrm>
          <a:prstGeom prst="rect">
            <a:avLst/>
          </a:prstGeom>
        </p:spPr>
        <p:txBody>
          <a:bodyPr wrap="none">
            <a:spAutoFit/>
          </a:bodyPr>
          <a:lstStyle/>
          <a:p>
            <a:r>
              <a:rPr lang="en-CA">
                <a:solidFill>
                  <a:srgbClr val="000000"/>
                </a:solidFill>
                <a:latin typeface="Times New Roman" panose="02020603050405020304" pitchFamily="18" charset="0"/>
              </a:rPr>
              <a:t> </a:t>
            </a:r>
            <a:endParaRPr lang="en-CA"/>
          </a:p>
        </p:txBody>
      </p:sp>
      <p:pic>
        <p:nvPicPr>
          <p:cNvPr id="10" name="Picture 9">
            <a:extLst>
              <a:ext uri="{FF2B5EF4-FFF2-40B4-BE49-F238E27FC236}">
                <a16:creationId xmlns:a16="http://schemas.microsoft.com/office/drawing/2014/main" id="{82760A55-6220-4E28-82D3-CE8701AC12F4}"/>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8591" t="27706" r="12737" b="19044"/>
          <a:stretch/>
        </p:blipFill>
        <p:spPr bwMode="auto">
          <a:xfrm>
            <a:off x="2028000" y="1621554"/>
            <a:ext cx="8136000" cy="417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309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Qmentum Global</a:t>
            </a:r>
          </a:p>
        </p:txBody>
      </p:sp>
      <p:sp>
        <p:nvSpPr>
          <p:cNvPr id="2" name="Rectangle 1">
            <a:extLst>
              <a:ext uri="{FF2B5EF4-FFF2-40B4-BE49-F238E27FC236}">
                <a16:creationId xmlns:a16="http://schemas.microsoft.com/office/drawing/2014/main" id="{D0FB1816-08EA-4696-9B07-C3B84EDD7359}"/>
              </a:ext>
            </a:extLst>
          </p:cNvPr>
          <p:cNvSpPr/>
          <p:nvPr/>
        </p:nvSpPr>
        <p:spPr>
          <a:xfrm>
            <a:off x="5974813" y="3244334"/>
            <a:ext cx="242374" cy="369332"/>
          </a:xfrm>
          <a:prstGeom prst="rect">
            <a:avLst/>
          </a:prstGeom>
        </p:spPr>
        <p:txBody>
          <a:bodyPr wrap="none">
            <a:spAutoFit/>
          </a:bodyPr>
          <a:lstStyle/>
          <a:p>
            <a:pPr>
              <a:spcAft>
                <a:spcPts val="600"/>
              </a:spcAft>
            </a:pPr>
            <a:r>
              <a:rPr lang="en-CA">
                <a:solidFill>
                  <a:srgbClr val="000000"/>
                </a:solidFill>
                <a:latin typeface="Times New Roman" panose="02020603050405020304" pitchFamily="18" charset="0"/>
              </a:rPr>
              <a:t> </a:t>
            </a:r>
            <a:endParaRPr lang="en-CA"/>
          </a:p>
        </p:txBody>
      </p:sp>
      <p:graphicFrame>
        <p:nvGraphicFramePr>
          <p:cNvPr id="14" name="Diagram 13">
            <a:extLst>
              <a:ext uri="{FF2B5EF4-FFF2-40B4-BE49-F238E27FC236}">
                <a16:creationId xmlns:a16="http://schemas.microsoft.com/office/drawing/2014/main" id="{6A7AF164-BFDC-47B6-8B1A-EF0860EF0EC9}"/>
              </a:ext>
            </a:extLst>
          </p:cNvPr>
          <p:cNvGraphicFramePr/>
          <p:nvPr>
            <p:extLst>
              <p:ext uri="{D42A27DB-BD31-4B8C-83A1-F6EECF244321}">
                <p14:modId xmlns:p14="http://schemas.microsoft.com/office/powerpoint/2010/main" val="440755853"/>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2317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A5DC-F9F5-44F9-BDD8-F7E843B80F0D}"/>
              </a:ext>
            </a:extLst>
          </p:cNvPr>
          <p:cNvSpPr>
            <a:spLocks noGrp="1"/>
          </p:cNvSpPr>
          <p:nvPr>
            <p:ph type="title"/>
          </p:nvPr>
        </p:nvSpPr>
        <p:spPr>
          <a:xfrm>
            <a:off x="708509" y="500062"/>
            <a:ext cx="10645291" cy="579095"/>
          </a:xfrm>
        </p:spPr>
        <p:txBody>
          <a:bodyPr>
            <a:normAutofit/>
          </a:bodyPr>
          <a:lstStyle/>
          <a:p>
            <a:r>
              <a:rPr lang="en-US" sz="3200">
                <a:solidFill>
                  <a:schemeClr val="accent2"/>
                </a:solidFill>
              </a:rPr>
              <a:t>Global Program Partners (GPPs)</a:t>
            </a:r>
          </a:p>
        </p:txBody>
      </p:sp>
      <p:sp>
        <p:nvSpPr>
          <p:cNvPr id="7" name="Text Placeholder 6">
            <a:extLst>
              <a:ext uri="{FF2B5EF4-FFF2-40B4-BE49-F238E27FC236}">
                <a16:creationId xmlns:a16="http://schemas.microsoft.com/office/drawing/2014/main" id="{29E5DE2B-7D34-4157-B900-074623DF5322}"/>
              </a:ext>
            </a:extLst>
          </p:cNvPr>
          <p:cNvSpPr>
            <a:spLocks noGrp="1"/>
          </p:cNvSpPr>
          <p:nvPr>
            <p:ph type="body" sz="quarter" idx="14"/>
          </p:nvPr>
        </p:nvSpPr>
        <p:spPr>
          <a:xfrm>
            <a:off x="660064" y="1295903"/>
            <a:ext cx="11057578" cy="4814225"/>
          </a:xfrm>
        </p:spPr>
        <p:txBody>
          <a:bodyPr/>
          <a:lstStyle/>
          <a:p>
            <a:r>
              <a:rPr lang="en-US" sz="1800"/>
              <a:t>GPPs are part of a network of governmental and non-governmental organizations that are implementing HSO Standards and </a:t>
            </a:r>
            <a:r>
              <a:rPr lang="en-US" sz="1800" err="1"/>
              <a:t>Qmentum</a:t>
            </a:r>
            <a:r>
              <a:rPr lang="en-US" sz="1800"/>
              <a:t>™ accreditation programs in their jurisdictions,</a:t>
            </a:r>
          </a:p>
          <a:p>
            <a:pPr>
              <a:lnSpc>
                <a:spcPct val="100000"/>
              </a:lnSpc>
              <a:spcBef>
                <a:spcPts val="0"/>
              </a:spcBef>
            </a:pPr>
            <a:endParaRPr lang="en-US" sz="1800"/>
          </a:p>
          <a:p>
            <a:r>
              <a:rPr lang="en-US" sz="1800"/>
              <a:t>Becoming a GPP provides organizations and regulators with membership to the HSO’s licensed programs,</a:t>
            </a:r>
          </a:p>
          <a:p>
            <a:pPr>
              <a:lnSpc>
                <a:spcPct val="100000"/>
              </a:lnSpc>
              <a:spcBef>
                <a:spcPts val="0"/>
              </a:spcBef>
            </a:pPr>
            <a:endParaRPr lang="en-US" sz="1800"/>
          </a:p>
          <a:p>
            <a:r>
              <a:rPr lang="en-US" sz="1800"/>
              <a:t>Through this membership, GPPs can access one of the largest libraries of health services standards as well as assessment methods and tools that are easily adaptable in any health ecosystem. In addition, HSO can work with them to assess their needs and provide customized support to help them implement a successful accreditation program within their jurisdictions,</a:t>
            </a:r>
          </a:p>
          <a:p>
            <a:pPr>
              <a:lnSpc>
                <a:spcPct val="100000"/>
              </a:lnSpc>
              <a:spcBef>
                <a:spcPts val="0"/>
              </a:spcBef>
            </a:pPr>
            <a:endParaRPr lang="en-US" sz="1800"/>
          </a:p>
          <a:p>
            <a:r>
              <a:rPr lang="en-US" sz="1800"/>
              <a:t>GPPs also participate in co-designing the future of the </a:t>
            </a:r>
            <a:r>
              <a:rPr lang="en-US" sz="1800" err="1"/>
              <a:t>Qmentum</a:t>
            </a:r>
            <a:r>
              <a:rPr lang="en-US" sz="1800"/>
              <a:t> Global™ Accreditation program through their participation on the </a:t>
            </a:r>
            <a:r>
              <a:rPr lang="en-US" sz="1800" err="1"/>
              <a:t>Qmentum</a:t>
            </a:r>
            <a:r>
              <a:rPr lang="en-US" sz="1800"/>
              <a:t> Program Council,</a:t>
            </a:r>
          </a:p>
          <a:p>
            <a:pPr>
              <a:lnSpc>
                <a:spcPct val="100000"/>
              </a:lnSpc>
              <a:spcBef>
                <a:spcPts val="0"/>
              </a:spcBef>
            </a:pPr>
            <a:endParaRPr lang="en-US" sz="1800"/>
          </a:p>
          <a:p>
            <a:r>
              <a:rPr lang="en-US" sz="1800"/>
              <a:t>As the implementers of the program, GPPs have a program governance role through the </a:t>
            </a:r>
            <a:r>
              <a:rPr lang="en-US" sz="1800" err="1"/>
              <a:t>Qmentum</a:t>
            </a:r>
            <a:r>
              <a:rPr lang="en-US" sz="1800"/>
              <a:t> Program Council – driving program development and having direct input in how the program is shaped to meet the needs of both health services providers and patients within their jurisdictions.</a:t>
            </a:r>
          </a:p>
          <a:p>
            <a:endParaRPr lang="en-CA"/>
          </a:p>
        </p:txBody>
      </p:sp>
    </p:spTree>
    <p:extLst>
      <p:ext uri="{BB962C8B-B14F-4D97-AF65-F5344CB8AC3E}">
        <p14:creationId xmlns:p14="http://schemas.microsoft.com/office/powerpoint/2010/main" val="48106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A5DC-F9F5-44F9-BDD8-F7E843B80F0D}"/>
              </a:ext>
            </a:extLst>
          </p:cNvPr>
          <p:cNvSpPr>
            <a:spLocks noGrp="1"/>
          </p:cNvSpPr>
          <p:nvPr>
            <p:ph type="title"/>
          </p:nvPr>
        </p:nvSpPr>
        <p:spPr>
          <a:xfrm>
            <a:off x="5510" y="503922"/>
            <a:ext cx="11353800" cy="579095"/>
          </a:xfrm>
        </p:spPr>
        <p:txBody>
          <a:bodyPr/>
          <a:lstStyle/>
          <a:p>
            <a:pPr algn="ctr"/>
            <a:r>
              <a:rPr lang="en-US">
                <a:solidFill>
                  <a:schemeClr val="accent2"/>
                </a:solidFill>
              </a:rPr>
              <a:t>Global Program Partners (GPPs)</a:t>
            </a:r>
          </a:p>
        </p:txBody>
      </p:sp>
      <p:pic>
        <p:nvPicPr>
          <p:cNvPr id="4098" name="Picture 2" descr="Image result for NIAZ">
            <a:extLst>
              <a:ext uri="{FF2B5EF4-FFF2-40B4-BE49-F238E27FC236}">
                <a16:creationId xmlns:a16="http://schemas.microsoft.com/office/drawing/2014/main" id="{D1ACEF5E-F9B0-4098-B894-B77F57CD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46" y="4170196"/>
            <a:ext cx="3657136" cy="115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531CBA-2F9F-4C62-9218-C94B74013D71}"/>
              </a:ext>
            </a:extLst>
          </p:cNvPr>
          <p:cNvSpPr/>
          <p:nvPr/>
        </p:nvSpPr>
        <p:spPr>
          <a:xfrm>
            <a:off x="382514" y="5464539"/>
            <a:ext cx="6545126" cy="369332"/>
          </a:xfrm>
          <a:prstGeom prst="rect">
            <a:avLst/>
          </a:prstGeom>
        </p:spPr>
        <p:txBody>
          <a:bodyPr wrap="square">
            <a:spAutoFit/>
          </a:bodyPr>
          <a:lstStyle/>
          <a:p>
            <a:r>
              <a:rPr lang="en-US">
                <a:solidFill>
                  <a:srgbClr val="333333"/>
                </a:solidFill>
                <a:latin typeface="Open Sans"/>
              </a:rPr>
              <a:t>The Netherlands Institute for </a:t>
            </a:r>
            <a:r>
              <a:rPr lang="en-US" sz="1600">
                <a:solidFill>
                  <a:srgbClr val="333333"/>
                </a:solidFill>
                <a:latin typeface="Open Sans"/>
              </a:rPr>
              <a:t>Accreditation</a:t>
            </a:r>
            <a:r>
              <a:rPr lang="en-US">
                <a:solidFill>
                  <a:srgbClr val="333333"/>
                </a:solidFill>
                <a:latin typeface="Open Sans"/>
              </a:rPr>
              <a:t> in Health Care (NIAZ)</a:t>
            </a:r>
            <a:endParaRPr lang="en-CA"/>
          </a:p>
        </p:txBody>
      </p:sp>
      <p:pic>
        <p:nvPicPr>
          <p:cNvPr id="4100" name="Picture 4" descr="Image result for IQG">
            <a:extLst>
              <a:ext uri="{FF2B5EF4-FFF2-40B4-BE49-F238E27FC236}">
                <a16:creationId xmlns:a16="http://schemas.microsoft.com/office/drawing/2014/main" id="{0C434A63-AE23-4A9C-9C33-610A4CCF1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477" y="3949343"/>
            <a:ext cx="3434964" cy="223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E2664BD-41E6-433B-BCDC-F230D181D552}"/>
              </a:ext>
            </a:extLst>
          </p:cNvPr>
          <p:cNvSpPr/>
          <p:nvPr/>
        </p:nvSpPr>
        <p:spPr>
          <a:xfrm>
            <a:off x="10227959" y="5464539"/>
            <a:ext cx="1507852" cy="369332"/>
          </a:xfrm>
          <a:prstGeom prst="rect">
            <a:avLst/>
          </a:prstGeom>
        </p:spPr>
        <p:txBody>
          <a:bodyPr wrap="square">
            <a:spAutoFit/>
          </a:bodyPr>
          <a:lstStyle/>
          <a:p>
            <a:r>
              <a:rPr lang="en-US">
                <a:solidFill>
                  <a:srgbClr val="333333"/>
                </a:solidFill>
                <a:latin typeface="Open Sans"/>
              </a:rPr>
              <a:t>Brazil</a:t>
            </a:r>
            <a:endParaRPr lang="en-CA"/>
          </a:p>
        </p:txBody>
      </p:sp>
      <p:pic>
        <p:nvPicPr>
          <p:cNvPr id="4102" name="Picture 6" descr="Accreditation Canada">
            <a:extLst>
              <a:ext uri="{FF2B5EF4-FFF2-40B4-BE49-F238E27FC236}">
                <a16:creationId xmlns:a16="http://schemas.microsoft.com/office/drawing/2014/main" id="{0AFFE3B7-F979-4104-907B-D39D05AC8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14" y="1840615"/>
            <a:ext cx="4572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2C106567-7A2C-4B7A-987C-7E37130B50A6}"/>
              </a:ext>
            </a:extLst>
          </p:cNvPr>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6998398" y="1840615"/>
            <a:ext cx="4360912" cy="139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712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266B-818D-4388-B067-C3ACD91FDBCE}"/>
              </a:ext>
            </a:extLst>
          </p:cNvPr>
          <p:cNvSpPr>
            <a:spLocks noGrp="1"/>
          </p:cNvSpPr>
          <p:nvPr>
            <p:ph type="title"/>
          </p:nvPr>
        </p:nvSpPr>
        <p:spPr/>
        <p:txBody>
          <a:bodyPr/>
          <a:lstStyle/>
          <a:p>
            <a:r>
              <a:rPr lang="en-CA">
                <a:solidFill>
                  <a:schemeClr val="accent2"/>
                </a:solidFill>
              </a:rPr>
              <a:t>Accreditation Cycle </a:t>
            </a:r>
          </a:p>
        </p:txBody>
      </p:sp>
      <p:pic>
        <p:nvPicPr>
          <p:cNvPr id="2050" name="Picture 2" descr="https://canadaeast1-mediap.svc.ms/transform/thumbnail?provider=spo&amp;inputFormat=png&amp;cs=UEFHRVN8U1BP&amp;docid=https%3A%2F%2Fhealthstandards.sharepoint.com%2F_api%2Fv2.0%2Fsites%2Fhealthstandards.sharepoint.com%2C8844bd66-b6cc-40de-aea0-bcd25a9fbe44%2C8b9451e8-dc4d-422a-9546-baac66595c2d%2Flists%2F3525D6C8-77ED-464D-8D54-79F12E157992%2Fitems%2F11132a16-aeec-4434-9abe-3a342d03063f%2FdriveItem&amp;w=1024&amp;oauth_token=bearer%20eyJ0eXAiOiJKV1QiLCJhbGciOiJSUzI1NiIsIng1dCI6IjdfWnVmMXR2a3dMeFlhSFMzcTZsVWpVWUlHdyIsImtpZCI6IjdfWnVmMXR2a3dMeFlhSFMzcTZsVWpVWUlHdyJ9.eyJhdWQiOiJodHRwczovL2NhbmFkYWVhc3QxLW1lZGlhcC5zdmMubXMiLCJpc3MiOiJodHRwczovL3N0cy53aW5kb3dzLm5ldC8zMTMwY2IwZi1hNzY5LTQ1MmItYTUzOS02M2UwMjAzODBjMWEvIiwiaWF0IjoxNTM2MTYyODk5LCJuYmYiOjE1MzYxNjI4OTksImV4cCI6MTUzNjE2Njc5OSwiYWNyIjoiMSIsImFpbyI6IjQyQmdZRkJxa1dEcTJORlNkODFnaXZDa3Y4ZC9hbnNsdmRoeU11QldSMG14L0J6K2tFSUEiLCJhbXIiOlsicHdkIl0sImFwcF9kaXNwbGF5bmFtZSI6Ik9mZmljZSAzNjUgU2hhcmVQb2ludCBPbmxpbmUiLCJhcHBpZCI6IjAwMDAwMDAzLTAwMDAtMGZmMS1jZTAwLTAwMDAwMDAwMDAwMCIsImFwcGlkYWNyIjoiMiIsImF1dGhfdGltZSI6MTUzNDQyNDgzOSwiZmFtaWx5X25hbWUiOiJBbG1vcnN5IiwiZ2l2ZW5fbmFtZSI6IkxhbWlhIiwiaW5fY29ycCI6InRydWUiLCJpcGFkZHIiOiI2Ni40Ni4yMDguMjI2IiwibmFtZSI6IkxhbWlhIEFsbW9yc3kiLCJvaWQiOiI5MWMzOWNmOC01Mjk4LTQ2NmQtYTNkNy0wODViOTg2NDNlYjciLCJvbnByZW1fc2lkIjoiUy0xLTUtMjEtOTk1Njk3OTk0LTE0Mjk2MTMwODItMTAzMTIxMDk0MS0xMjY5MyIsInB1aWQiOiIxMDAzM0ZGRkE5OUUwN0U5Iiwic2NwIjoiU2l0ZXMubWFuYWdlLkFsbCIsInNpZ25pbl9zdGF0ZSI6WyJrbXNpIl0sInN1YiI6ImZRYTR4YmVESGxOaEVDNFFhdUtyTk9mckwtZTVDYnYyWG8wSFFKeTNtdFUiLCJ0aWQiOiIzMTMwY2IwZi1hNzY5LTQ1MmItYTUzOS02M2UwMjAzODBjMWEiLCJ1bmlxdWVfbmFtZSI6ImFsbWxAaGVhbHRoc3RhbmRhcmRzLm9yZyIsInVwbiI6ImFsbWxAaGVhbHRoc3RhbmRhcmRzLm9yZyIsInV0aSI6IlNYYmtHb0owYjBDbWFMNG1FQ29EQUEiLCJ2ZXIiOiIxLjAifQ.E_nM2vbhsie6MD44Jr4UB7eObGeUc3Z8fm36PQJgEGTcNXxkWbvzYl460sQqezuRmsG4W51RS0SJ4ghsH5D3vsTgTdTDNXVX8EvzNHaaLi4uIIDlxz08JWQrJOgt1HTiH7lK3A-7rDm6mpmZmj0qxtxDAm--RqeMY4n60MuY1ClBj92U91kajU0DRmgSeSwJ2zhJSOooG9caomSWWkGO11JiKK4JG_E6XH2536D3rM7uETu04zTkudei-mWGgfmRpCoyCQGAXoDcU2okD5giv34sMQ8FMaVtdBftWaG7Y6iom46fYYZi2EtVZKUdMJQgcK1Faxaaw8Qzs9T8rrg4DA">
            <a:extLst>
              <a:ext uri="{FF2B5EF4-FFF2-40B4-BE49-F238E27FC236}">
                <a16:creationId xmlns:a16="http://schemas.microsoft.com/office/drawing/2014/main" id="{AE18996B-DB52-4316-9EB8-B91A8BF7F94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11020" t="23753" r="13190" b="18587"/>
          <a:stretch/>
        </p:blipFill>
        <p:spPr bwMode="auto">
          <a:xfrm>
            <a:off x="2123386" y="1362516"/>
            <a:ext cx="7945227" cy="47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87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3" y="-2336"/>
            <a:ext cx="3657600" cy="6858001"/>
          </a:xfrm>
          <a:prstGeom prst="rect">
            <a:avLst/>
          </a:prstGeom>
          <a:solidFill>
            <a:srgbClr val="F15A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209775" y="2515859"/>
            <a:ext cx="3458711" cy="2246641"/>
          </a:xfrm>
        </p:spPr>
        <p:txBody>
          <a:bodyPr anchor="t" anchorCtr="0">
            <a:noAutofit/>
          </a:bodyPr>
          <a:lstStyle/>
          <a:p>
            <a:r>
              <a:rPr lang="en-GB" sz="3400" b="1">
                <a:solidFill>
                  <a:schemeClr val="bg1"/>
                </a:solidFill>
                <a:latin typeface="Arial" panose="020B0604020202020204"/>
              </a:rPr>
              <a:t>Distinction</a:t>
            </a:r>
            <a:r>
              <a:rPr lang="en-GB" sz="3400" b="1">
                <a:solidFill>
                  <a:srgbClr val="FFFFFF"/>
                </a:solidFill>
                <a:latin typeface="Arial"/>
                <a:cs typeface="Arial"/>
              </a:rPr>
              <a:t> Program</a:t>
            </a:r>
          </a:p>
        </p:txBody>
      </p:sp>
      <p:grpSp>
        <p:nvGrpSpPr>
          <p:cNvPr id="12" name="Group 11"/>
          <p:cNvGrpSpPr/>
          <p:nvPr/>
        </p:nvGrpSpPr>
        <p:grpSpPr>
          <a:xfrm>
            <a:off x="10289818" y="-1"/>
            <a:ext cx="1914882" cy="1993901"/>
            <a:chOff x="9834008" y="-1"/>
            <a:chExt cx="2370692" cy="2468520"/>
          </a:xfrm>
        </p:grpSpPr>
        <p:sp>
          <p:nvSpPr>
            <p:cNvPr id="13" name="Rectangle 12"/>
            <p:cNvSpPr/>
            <p:nvPr/>
          </p:nvSpPr>
          <p:spPr>
            <a:xfrm>
              <a:off x="9834009" y="-1"/>
              <a:ext cx="2357992" cy="2168525"/>
            </a:xfrm>
            <a:prstGeom prst="rect">
              <a:avLst/>
            </a:prstGeom>
            <a:solidFill>
              <a:srgbClr val="F15A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p:spPr>
        </p:pic>
      </p:gr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sp>
        <p:nvSpPr>
          <p:cNvPr id="3" name="Rectangle 2">
            <a:extLst>
              <a:ext uri="{FF2B5EF4-FFF2-40B4-BE49-F238E27FC236}">
                <a16:creationId xmlns:a16="http://schemas.microsoft.com/office/drawing/2014/main" id="{7E9B3BCC-7214-4D96-9FF3-46C8DF2695DF}"/>
              </a:ext>
            </a:extLst>
          </p:cNvPr>
          <p:cNvSpPr/>
          <p:nvPr/>
        </p:nvSpPr>
        <p:spPr>
          <a:xfrm>
            <a:off x="3957933" y="224380"/>
            <a:ext cx="7959247" cy="8479244"/>
          </a:xfrm>
          <a:prstGeom prst="rect">
            <a:avLst/>
          </a:prstGeom>
        </p:spPr>
        <p:txBody>
          <a:bodyPr wrap="square" anchor="t">
            <a:spAutoFit/>
          </a:bodyPr>
          <a:lstStyle/>
          <a:p>
            <a:pPr marL="342900" indent="-342900" fontAlgn="base">
              <a:buFont typeface="Arial" panose="020B0604020202020204" pitchFamily="34" charset="0"/>
              <a:buChar char="•"/>
            </a:pPr>
            <a:endParaRPr lang="en-US" sz="2900">
              <a:latin typeface="Arial"/>
              <a:cs typeface="Arial"/>
            </a:endParaRPr>
          </a:p>
          <a:p>
            <a:pPr marL="457200" indent="-457200" fontAlgn="base">
              <a:buFont typeface="Wingdings"/>
              <a:buChar char="Ø"/>
            </a:pPr>
            <a:r>
              <a:rPr lang="en-US" sz="2400">
                <a:latin typeface="Arial"/>
                <a:cs typeface="Arial"/>
              </a:rPr>
              <a:t>Distinction is a rigorous and highly specialized accreditation program that assesses condition-specific models of care</a:t>
            </a:r>
          </a:p>
          <a:p>
            <a:pPr marL="457200" indent="-457200" fontAlgn="base">
              <a:buFont typeface="Wingdings"/>
              <a:buChar char="Ø"/>
            </a:pPr>
            <a:r>
              <a:rPr lang="en-US" sz="2400">
                <a:latin typeface="Arial"/>
                <a:cs typeface="Arial"/>
              </a:rPr>
              <a:t>Uses a condition specific standard (HSO, third-party or co-design) </a:t>
            </a:r>
          </a:p>
          <a:p>
            <a:pPr marL="457200" indent="-457200" fontAlgn="base">
              <a:buFont typeface="Wingdings"/>
              <a:buChar char="Ø"/>
            </a:pPr>
            <a:r>
              <a:rPr lang="en-US" sz="2400">
                <a:latin typeface="Arial"/>
                <a:cs typeface="Arial"/>
              </a:rPr>
              <a:t>Can also include HSO standards (e.g. Leadership)</a:t>
            </a:r>
          </a:p>
          <a:p>
            <a:pPr marL="457200" indent="-457200" fontAlgn="base">
              <a:buFont typeface="Wingdings"/>
              <a:buChar char="Ø"/>
            </a:pPr>
            <a:r>
              <a:rPr lang="en-US" sz="2400">
                <a:latin typeface="Arial"/>
                <a:cs typeface="Arial"/>
              </a:rPr>
              <a:t>Includes clinical performance indicators</a:t>
            </a:r>
          </a:p>
          <a:p>
            <a:pPr fontAlgn="base"/>
            <a:endParaRPr lang="en-US" sz="2400">
              <a:latin typeface="Arial"/>
              <a:cs typeface="Arial"/>
            </a:endParaRPr>
          </a:p>
          <a:p>
            <a:pPr fontAlgn="base"/>
            <a:r>
              <a:rPr lang="en-US" sz="2400">
                <a:latin typeface="Arial"/>
                <a:cs typeface="Arial"/>
              </a:rPr>
              <a:t>Current Distinction Programs via AC:</a:t>
            </a:r>
          </a:p>
          <a:p>
            <a:pPr lvl="2" indent="-457200" fontAlgn="base">
              <a:buFont typeface="Wingdings"/>
              <a:buChar char="Ø"/>
            </a:pPr>
            <a:r>
              <a:rPr lang="en-US" sz="2400">
                <a:latin typeface="Arial"/>
                <a:cs typeface="Arial"/>
              </a:rPr>
              <a:t>Stroke</a:t>
            </a:r>
          </a:p>
          <a:p>
            <a:pPr lvl="2" indent="-457200" fontAlgn="base">
              <a:buFont typeface="Wingdings"/>
              <a:buChar char="Ø"/>
            </a:pPr>
            <a:r>
              <a:rPr lang="en-US" sz="2400">
                <a:latin typeface="Arial"/>
                <a:cs typeface="Arial"/>
              </a:rPr>
              <a:t>Trauma</a:t>
            </a:r>
          </a:p>
          <a:p>
            <a:pPr lvl="2" indent="-457200" fontAlgn="base">
              <a:buFont typeface="Wingdings"/>
              <a:buChar char="Ø"/>
            </a:pPr>
            <a:r>
              <a:rPr lang="en-US" sz="2400">
                <a:latin typeface="Arial"/>
                <a:cs typeface="Arial"/>
              </a:rPr>
              <a:t>Spinal Cord Injury</a:t>
            </a:r>
          </a:p>
          <a:p>
            <a:pPr lvl="2" indent="-457200" fontAlgn="base">
              <a:buFont typeface="Wingdings"/>
              <a:buChar char="Ø"/>
            </a:pPr>
            <a:endParaRPr lang="en-US" sz="2400">
              <a:latin typeface="Arial"/>
              <a:cs typeface="Arial"/>
            </a:endParaRPr>
          </a:p>
          <a:p>
            <a:pPr marL="0" lvl="1" fontAlgn="base"/>
            <a:r>
              <a:rPr lang="en-US" sz="2400">
                <a:latin typeface="Arial"/>
                <a:cs typeface="Arial"/>
              </a:rPr>
              <a:t>New Framework is currently in development</a:t>
            </a:r>
          </a:p>
          <a:p>
            <a:pPr lvl="2" indent="-457200" fontAlgn="base">
              <a:buFont typeface="Wingdings"/>
              <a:buChar char="Ø"/>
            </a:pPr>
            <a:endParaRPr lang="en-US" sz="2400">
              <a:latin typeface="Arial"/>
              <a:cs typeface="Arial"/>
            </a:endParaRPr>
          </a:p>
          <a:p>
            <a:pPr marL="457200" indent="-457200" fontAlgn="base">
              <a:buFont typeface="Wingdings"/>
              <a:buChar char="Ø"/>
            </a:pPr>
            <a:endParaRPr lang="en-US" sz="2900">
              <a:latin typeface="Arial"/>
              <a:cs typeface="Arial"/>
            </a:endParaRPr>
          </a:p>
          <a:p>
            <a:pPr marL="457200" indent="-457200" fontAlgn="base">
              <a:buFont typeface="Wingdings"/>
              <a:buChar char="Ø"/>
            </a:pPr>
            <a:endParaRPr lang="en-US" sz="2900">
              <a:latin typeface="Arial"/>
              <a:cs typeface="Arial"/>
            </a:endParaRPr>
          </a:p>
          <a:p>
            <a:pPr marL="457200" indent="-457200" fontAlgn="base">
              <a:buFont typeface="Wingdings"/>
              <a:buChar char="Ø"/>
            </a:pPr>
            <a:endParaRPr lang="en-US" sz="2000">
              <a:latin typeface="Arial"/>
              <a:cs typeface="Arial"/>
            </a:endParaRPr>
          </a:p>
          <a:p>
            <a:pPr marL="457200" indent="-457200" fontAlgn="base">
              <a:buFont typeface="Wingdings"/>
              <a:buChar char="Ø"/>
            </a:pPr>
            <a:endParaRPr lang="en-US" sz="2000">
              <a:latin typeface="Arial"/>
              <a:cs typeface="Arial"/>
            </a:endParaRPr>
          </a:p>
          <a:p>
            <a:pPr marL="800100" lvl="1" indent="-342900" fontAlgn="base">
              <a:buFont typeface="Arial" panose="020B0604020202020204" pitchFamily="34" charset="0"/>
              <a:buChar char="•"/>
            </a:pPr>
            <a:endParaRPr lang="en-US" sz="2900">
              <a:latin typeface="Arial"/>
              <a:cs typeface="Arial"/>
            </a:endParaRPr>
          </a:p>
          <a:p>
            <a:pPr marL="800100" lvl="1" indent="-342900" fontAlgn="base">
              <a:buFont typeface="Arial" panose="020B0604020202020204" pitchFamily="34" charset="0"/>
              <a:buChar char="•"/>
            </a:pPr>
            <a:endParaRPr lang="en-US" sz="2900">
              <a:latin typeface="Arial"/>
              <a:cs typeface="Arial"/>
            </a:endParaRPr>
          </a:p>
        </p:txBody>
      </p:sp>
    </p:spTree>
    <p:extLst>
      <p:ext uri="{BB962C8B-B14F-4D97-AF65-F5344CB8AC3E}">
        <p14:creationId xmlns:p14="http://schemas.microsoft.com/office/powerpoint/2010/main" val="369538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3"/>
          <p:cNvSpPr>
            <a:spLocks noGrp="1"/>
          </p:cNvSpPr>
          <p:nvPr>
            <p:ph type="body" idx="1"/>
          </p:nvPr>
        </p:nvSpPr>
        <p:spPr>
          <a:xfrm>
            <a:off x="4527775" y="1936952"/>
            <a:ext cx="7316776" cy="2615367"/>
          </a:xfrm>
        </p:spPr>
        <p:txBody>
          <a:bodyPr anchor="t" anchorCtr="0">
            <a:noAutofit/>
          </a:bodyPr>
          <a:lstStyle/>
          <a:p>
            <a:pPr algn="ctr"/>
            <a:r>
              <a:rPr lang="en-US" sz="3600"/>
              <a:t>It is not the individual program, product or service that will position  HSO favorably, but rather a careful assemblage of all of the above, to create a unique “product system” for which there is no comparable offering. </a:t>
            </a:r>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90775" y="2305678"/>
            <a:ext cx="3346225" cy="2246641"/>
          </a:xfrm>
        </p:spPr>
        <p:txBody>
          <a:bodyPr anchor="t" anchorCtr="0">
            <a:noAutofit/>
          </a:bodyPr>
          <a:lstStyle/>
          <a:p>
            <a:pPr>
              <a:lnSpc>
                <a:spcPct val="100000"/>
              </a:lnSpc>
              <a:spcBef>
                <a:spcPts val="0"/>
              </a:spcBef>
            </a:pPr>
            <a:br>
              <a:rPr lang="en-GB" sz="3400" b="1">
                <a:solidFill>
                  <a:schemeClr val="bg1"/>
                </a:solidFill>
                <a:latin typeface="Arial" panose="020B0604020202020204"/>
              </a:rPr>
            </a:br>
            <a:br>
              <a:rPr lang="en-GB" sz="1800" b="1">
                <a:solidFill>
                  <a:schemeClr val="bg1"/>
                </a:solidFill>
                <a:latin typeface="Arial" panose="020B0604020202020204"/>
              </a:rPr>
            </a:br>
            <a:endParaRPr lang="en-US" sz="2000">
              <a:solidFill>
                <a:schemeClr val="bg1"/>
              </a:solidFill>
              <a:latin typeface="Calibri" panose="020F0502020204030204"/>
            </a:endParaRPr>
          </a:p>
        </p:txBody>
      </p:sp>
      <p:pic>
        <p:nvPicPr>
          <p:cNvPr id="17" name="Picture 16">
            <a:extLst>
              <a:ext uri="{FF2B5EF4-FFF2-40B4-BE49-F238E27FC236}">
                <a16:creationId xmlns:a16="http://schemas.microsoft.com/office/drawing/2014/main" id="{D7583287-DF9D-4603-A50C-6C4488580B90}"/>
              </a:ext>
            </a:extLst>
          </p:cNvPr>
          <p:cNvPicPr/>
          <p:nvPr/>
        </p:nvPicPr>
        <p:blipFill rotWithShape="1">
          <a:blip r:embed="rId2"/>
          <a:srcRect t="4938"/>
          <a:stretch/>
        </p:blipFill>
        <p:spPr bwMode="auto">
          <a:xfrm>
            <a:off x="601684" y="1189054"/>
            <a:ext cx="3409250" cy="44798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3764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3" y="-2336"/>
            <a:ext cx="3657600" cy="6858001"/>
          </a:xfrm>
          <a:prstGeom prst="rect">
            <a:avLst/>
          </a:prstGeom>
          <a:solidFill>
            <a:srgbClr val="F15A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209775" y="2515859"/>
            <a:ext cx="3458711" cy="2246641"/>
          </a:xfrm>
        </p:spPr>
        <p:txBody>
          <a:bodyPr anchor="t" anchorCtr="0">
            <a:noAutofit/>
          </a:bodyPr>
          <a:lstStyle/>
          <a:p>
            <a:r>
              <a:rPr lang="en-GB" sz="3400" b="1" err="1">
                <a:solidFill>
                  <a:schemeClr val="bg1"/>
                </a:solidFill>
                <a:latin typeface="Arial" panose="020B0604020202020204"/>
              </a:rPr>
              <a:t>EQual</a:t>
            </a:r>
            <a:r>
              <a:rPr lang="en-GB" sz="3400" b="1">
                <a:solidFill>
                  <a:srgbClr val="FFFFFF"/>
                </a:solidFill>
                <a:latin typeface="Arial"/>
                <a:cs typeface="Arial"/>
              </a:rPr>
              <a:t> Canada</a:t>
            </a:r>
            <a:endParaRPr lang="en-GB" sz="3400" b="1" err="1">
              <a:solidFill>
                <a:srgbClr val="FFFFFF"/>
              </a:solidFill>
              <a:latin typeface="Arial"/>
              <a:cs typeface="Arial"/>
            </a:endParaRPr>
          </a:p>
        </p:txBody>
      </p:sp>
      <p:grpSp>
        <p:nvGrpSpPr>
          <p:cNvPr id="12" name="Group 11"/>
          <p:cNvGrpSpPr/>
          <p:nvPr/>
        </p:nvGrpSpPr>
        <p:grpSpPr>
          <a:xfrm>
            <a:off x="10289818" y="-1"/>
            <a:ext cx="1914882" cy="1993901"/>
            <a:chOff x="9834008" y="-1"/>
            <a:chExt cx="2370692" cy="2468520"/>
          </a:xfrm>
        </p:grpSpPr>
        <p:sp>
          <p:nvSpPr>
            <p:cNvPr id="13" name="Rectangle 12"/>
            <p:cNvSpPr/>
            <p:nvPr/>
          </p:nvSpPr>
          <p:spPr>
            <a:xfrm>
              <a:off x="9834009" y="-1"/>
              <a:ext cx="2357992" cy="2168525"/>
            </a:xfrm>
            <a:prstGeom prst="rect">
              <a:avLst/>
            </a:prstGeom>
            <a:solidFill>
              <a:srgbClr val="F15A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p:spPr>
        </p:pic>
      </p:gr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sp>
        <p:nvSpPr>
          <p:cNvPr id="3" name="Rectangle 2">
            <a:extLst>
              <a:ext uri="{FF2B5EF4-FFF2-40B4-BE49-F238E27FC236}">
                <a16:creationId xmlns:a16="http://schemas.microsoft.com/office/drawing/2014/main" id="{7E9B3BCC-7214-4D96-9FF3-46C8DF2695DF}"/>
              </a:ext>
            </a:extLst>
          </p:cNvPr>
          <p:cNvSpPr/>
          <p:nvPr/>
        </p:nvSpPr>
        <p:spPr>
          <a:xfrm>
            <a:off x="3662837" y="556317"/>
            <a:ext cx="7959247" cy="6986528"/>
          </a:xfrm>
          <a:prstGeom prst="rect">
            <a:avLst/>
          </a:prstGeom>
        </p:spPr>
        <p:txBody>
          <a:bodyPr wrap="square" anchor="t">
            <a:spAutoFit/>
          </a:bodyPr>
          <a:lstStyle/>
          <a:p>
            <a:pPr marL="342900" indent="-342900" fontAlgn="base">
              <a:buFont typeface="Arial" panose="020B0604020202020204" pitchFamily="34" charset="0"/>
              <a:buChar char="•"/>
            </a:pPr>
            <a:endParaRPr lang="en-US" sz="2900">
              <a:latin typeface="Arial"/>
              <a:cs typeface="Arial"/>
            </a:endParaRPr>
          </a:p>
          <a:p>
            <a:pPr marL="457200" indent="-457200" fontAlgn="base">
              <a:buFont typeface="Wingdings"/>
              <a:buChar char="Ø"/>
            </a:pPr>
            <a:r>
              <a:rPr lang="en-US" sz="2400">
                <a:latin typeface="Arial"/>
                <a:cs typeface="Arial"/>
              </a:rPr>
              <a:t>Health Education Accreditation is a quality improvement process that supports health education programs, preparing graduates to deliver safe and effective care at entry to practice.</a:t>
            </a:r>
            <a:endParaRPr lang="en-US" sz="2400">
              <a:cs typeface="Calibri"/>
            </a:endParaRPr>
          </a:p>
          <a:p>
            <a:pPr lvl="2" indent="-457200" fontAlgn="base">
              <a:buFont typeface="Wingdings"/>
              <a:buChar char="Ø"/>
            </a:pPr>
            <a:r>
              <a:rPr lang="en-US" sz="2000">
                <a:latin typeface="Arial"/>
                <a:cs typeface="Arial"/>
              </a:rPr>
              <a:t>New Allied Health standard to be introduced in 2019 for implementation in 2020</a:t>
            </a:r>
            <a:endParaRPr lang="en-US" sz="2000">
              <a:cs typeface="Calibri"/>
            </a:endParaRPr>
          </a:p>
          <a:p>
            <a:pPr lvl="2" indent="-457200" fontAlgn="base">
              <a:buFont typeface="Wingdings"/>
              <a:buChar char="Ø"/>
            </a:pPr>
            <a:r>
              <a:rPr lang="en-US" sz="2000">
                <a:latin typeface="Arial"/>
                <a:cs typeface="Arial"/>
              </a:rPr>
              <a:t>New Method to be developed</a:t>
            </a:r>
          </a:p>
          <a:p>
            <a:pPr lvl="2" indent="-457200" fontAlgn="base">
              <a:buFont typeface="Wingdings"/>
              <a:buChar char="Ø"/>
            </a:pPr>
            <a:r>
              <a:rPr lang="en-US" sz="2000">
                <a:latin typeface="Arial"/>
                <a:cs typeface="Arial"/>
              </a:rPr>
              <a:t>Assessment Manual (development with WG)</a:t>
            </a:r>
          </a:p>
          <a:p>
            <a:pPr lvl="2" indent="-457200" fontAlgn="base">
              <a:buFont typeface="Wingdings"/>
              <a:buChar char="Ø"/>
            </a:pPr>
            <a:r>
              <a:rPr lang="en-US" sz="2000">
                <a:latin typeface="Arial"/>
                <a:cs typeface="Arial"/>
              </a:rPr>
              <a:t>Program Resources</a:t>
            </a:r>
          </a:p>
          <a:p>
            <a:pPr fontAlgn="base"/>
            <a:endParaRPr lang="en-US" sz="2900">
              <a:latin typeface="Arial"/>
              <a:cs typeface="Arial"/>
            </a:endParaRPr>
          </a:p>
          <a:p>
            <a:pPr fontAlgn="base"/>
            <a:r>
              <a:rPr lang="en-US" sz="2400" err="1">
                <a:latin typeface="Arial"/>
                <a:cs typeface="Arial"/>
              </a:rPr>
              <a:t>EQual</a:t>
            </a:r>
            <a:r>
              <a:rPr lang="en-US" sz="2400">
                <a:latin typeface="Arial"/>
                <a:cs typeface="Arial"/>
              </a:rPr>
              <a:t> Canada is currently accreditation for 13 allied health professions </a:t>
            </a:r>
            <a:endParaRPr lang="en-US">
              <a:cs typeface="Calibri"/>
            </a:endParaRPr>
          </a:p>
          <a:p>
            <a:pPr fontAlgn="base"/>
            <a:endParaRPr lang="en-US" sz="2400">
              <a:latin typeface="Arial"/>
              <a:cs typeface="Arial"/>
            </a:endParaRPr>
          </a:p>
          <a:p>
            <a:pPr fontAlgn="base"/>
            <a:r>
              <a:rPr lang="en-US" sz="2400">
                <a:latin typeface="Arial"/>
                <a:cs typeface="Arial"/>
              </a:rPr>
              <a:t>Growth strategy to be further refined.</a:t>
            </a:r>
          </a:p>
          <a:p>
            <a:pPr marL="457200" indent="-457200" fontAlgn="base">
              <a:buFont typeface="Wingdings"/>
              <a:buChar char="Ø"/>
            </a:pPr>
            <a:endParaRPr lang="en-US" sz="2000">
              <a:latin typeface="Arial"/>
              <a:cs typeface="Arial"/>
            </a:endParaRPr>
          </a:p>
          <a:p>
            <a:pPr marL="457200" indent="-457200" fontAlgn="base">
              <a:buFont typeface="Wingdings"/>
              <a:buChar char="Ø"/>
            </a:pPr>
            <a:endParaRPr lang="en-US" sz="2000">
              <a:latin typeface="Arial"/>
              <a:cs typeface="Arial"/>
            </a:endParaRPr>
          </a:p>
          <a:p>
            <a:pPr marL="800100" lvl="1" indent="-342900" fontAlgn="base">
              <a:buFont typeface="Arial" panose="020B0604020202020204" pitchFamily="34" charset="0"/>
              <a:buChar char="•"/>
            </a:pPr>
            <a:endParaRPr lang="en-US" sz="2900">
              <a:latin typeface="Arial"/>
              <a:cs typeface="Arial"/>
            </a:endParaRPr>
          </a:p>
          <a:p>
            <a:pPr marL="800100" lvl="1" indent="-342900" fontAlgn="base">
              <a:buFont typeface="Arial" panose="020B0604020202020204" pitchFamily="34" charset="0"/>
              <a:buChar char="•"/>
            </a:pPr>
            <a:endParaRPr lang="en-US" sz="2900">
              <a:latin typeface="Arial"/>
              <a:cs typeface="Arial"/>
            </a:endParaRPr>
          </a:p>
        </p:txBody>
      </p:sp>
    </p:spTree>
    <p:extLst>
      <p:ext uri="{BB962C8B-B14F-4D97-AF65-F5344CB8AC3E}">
        <p14:creationId xmlns:p14="http://schemas.microsoft.com/office/powerpoint/2010/main" val="360852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108857" y="4515344"/>
            <a:ext cx="7892766" cy="2963390"/>
          </a:xfrm>
          <a:prstGeom prst="rect">
            <a:avLst/>
          </a:prstGeom>
        </p:spPr>
        <p:txBody>
          <a:bodyPr anchor="t"/>
          <a:lstStyle/>
          <a:p>
            <a:r>
              <a:rPr lang="en-US" sz="4800" b="1">
                <a:solidFill>
                  <a:schemeClr val="bg1"/>
                </a:solidFill>
                <a:effectLst>
                  <a:outerShdw blurRad="38100" dist="38100" dir="2700000" algn="tl">
                    <a:srgbClr val="000000">
                      <a:alpha val="43137"/>
                    </a:srgbClr>
                  </a:outerShdw>
                </a:effectLst>
                <a:latin typeface="Century Gothic" panose="020B0502020202020204" pitchFamily="34" charset="0"/>
              </a:rPr>
              <a:t>Product Management</a:t>
            </a:r>
            <a:br>
              <a:rPr lang="en-US" sz="4800" b="1">
                <a:solidFill>
                  <a:schemeClr val="bg1"/>
                </a:solidFill>
                <a:latin typeface="Century Gothic" panose="020B0502020202020204" pitchFamily="34" charset="0"/>
              </a:rPr>
            </a:br>
            <a:r>
              <a:rPr lang="en-US" sz="2000" b="1">
                <a:solidFill>
                  <a:schemeClr val="bg1"/>
                </a:solidFill>
                <a:latin typeface="Century Gothic" panose="020B0502020202020204" pitchFamily="34" charset="0"/>
              </a:rPr>
              <a:t>Harry Verran</a:t>
            </a:r>
            <a:br>
              <a:rPr lang="en-US" sz="2000" b="1">
                <a:solidFill>
                  <a:schemeClr val="bg1"/>
                </a:solidFill>
                <a:latin typeface="Century Gothic" panose="020B0502020202020204" pitchFamily="34" charset="0"/>
              </a:rPr>
            </a:br>
            <a:r>
              <a:rPr lang="en-US" sz="2000" b="1">
                <a:solidFill>
                  <a:schemeClr val="bg1"/>
                </a:solidFill>
                <a:latin typeface="Century Gothic" panose="020B0502020202020204" pitchFamily="34" charset="0"/>
              </a:rPr>
              <a:t>Sierra Chouinard</a:t>
            </a:r>
            <a:endParaRPr lang="en-US" sz="4800" b="1">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11812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29AF67-2770-43F6-868C-4F9500F29663}"/>
              </a:ext>
            </a:extLst>
          </p:cNvPr>
          <p:cNvSpPr txBox="1"/>
          <p:nvPr/>
        </p:nvSpPr>
        <p:spPr>
          <a:xfrm>
            <a:off x="1524000" y="774700"/>
            <a:ext cx="8991600" cy="584775"/>
          </a:xfrm>
          <a:prstGeom prst="rect">
            <a:avLst/>
          </a:prstGeom>
          <a:noFill/>
        </p:spPr>
        <p:txBody>
          <a:bodyPr wrap="square" rtlCol="0">
            <a:spAutoFit/>
          </a:bodyPr>
          <a:lstStyle/>
          <a:p>
            <a:pPr algn="ctr"/>
            <a:r>
              <a:rPr lang="en-CA" sz="3200">
                <a:latin typeface="+mj-lt"/>
              </a:rPr>
              <a:t>HSO Platforms</a:t>
            </a:r>
          </a:p>
        </p:txBody>
      </p:sp>
      <p:sp>
        <p:nvSpPr>
          <p:cNvPr id="5" name="TextBox 4">
            <a:extLst>
              <a:ext uri="{FF2B5EF4-FFF2-40B4-BE49-F238E27FC236}">
                <a16:creationId xmlns:a16="http://schemas.microsoft.com/office/drawing/2014/main" id="{BEDFC818-BB9F-44D9-BBF0-CF67277A2158}"/>
              </a:ext>
            </a:extLst>
          </p:cNvPr>
          <p:cNvSpPr txBox="1"/>
          <p:nvPr/>
        </p:nvSpPr>
        <p:spPr>
          <a:xfrm>
            <a:off x="520700" y="1740762"/>
            <a:ext cx="8991600" cy="3231654"/>
          </a:xfrm>
          <a:prstGeom prst="rect">
            <a:avLst/>
          </a:prstGeom>
          <a:noFill/>
        </p:spPr>
        <p:txBody>
          <a:bodyPr wrap="square" rtlCol="0">
            <a:spAutoFit/>
          </a:bodyPr>
          <a:lstStyle/>
          <a:p>
            <a:r>
              <a:rPr lang="en-CA" sz="3200">
                <a:latin typeface="+mj-lt"/>
              </a:rPr>
              <a:t>What is a Platform?</a:t>
            </a:r>
          </a:p>
          <a:p>
            <a:endParaRPr lang="en-CA" sz="3200">
              <a:latin typeface="+mj-lt"/>
            </a:endParaRPr>
          </a:p>
          <a:p>
            <a:pPr marL="457200" indent="-457200">
              <a:buFont typeface="Arial" panose="020B0604020202020204" pitchFamily="34" charset="0"/>
              <a:buChar char="•"/>
            </a:pPr>
            <a:r>
              <a:rPr lang="en-CA" sz="2800">
                <a:latin typeface="+mj-lt"/>
              </a:rPr>
              <a:t>A Platform is a group of Technologies that is used as the base for which other applications are developed.</a:t>
            </a:r>
          </a:p>
          <a:p>
            <a:endParaRPr lang="en-CA" sz="2800">
              <a:latin typeface="+mj-lt"/>
            </a:endParaRPr>
          </a:p>
          <a:p>
            <a:pPr marL="457200" indent="-457200">
              <a:buFont typeface="Arial" panose="020B0604020202020204" pitchFamily="34" charset="0"/>
              <a:buChar char="•"/>
            </a:pPr>
            <a:r>
              <a:rPr lang="en-CA" sz="2800">
                <a:latin typeface="+mj-lt"/>
              </a:rPr>
              <a:t>These Applications support the Assessment Programs, GPPs, their clients and standalone clients.</a:t>
            </a:r>
            <a:endParaRPr lang="en-CA" sz="2400">
              <a:latin typeface="+mj-lt"/>
            </a:endParaRPr>
          </a:p>
        </p:txBody>
      </p:sp>
      <p:pic>
        <p:nvPicPr>
          <p:cNvPr id="1026" name="Picture 2" descr="Image result for puzzle piece">
            <a:extLst>
              <a:ext uri="{FF2B5EF4-FFF2-40B4-BE49-F238E27FC236}">
                <a16:creationId xmlns:a16="http://schemas.microsoft.com/office/drawing/2014/main" id="{B480ACD0-5F10-429B-9887-777920D28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301" y="4826000"/>
            <a:ext cx="2324100" cy="205464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16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FA3991-457C-454C-8B75-852865CAB6C5}"/>
              </a:ext>
            </a:extLst>
          </p:cNvPr>
          <p:cNvSpPr txBox="1"/>
          <p:nvPr/>
        </p:nvSpPr>
        <p:spPr>
          <a:xfrm>
            <a:off x="1524000" y="777986"/>
            <a:ext cx="8991600" cy="584775"/>
          </a:xfrm>
          <a:prstGeom prst="rect">
            <a:avLst/>
          </a:prstGeom>
          <a:noFill/>
        </p:spPr>
        <p:txBody>
          <a:bodyPr wrap="square" rtlCol="0">
            <a:spAutoFit/>
          </a:bodyPr>
          <a:lstStyle/>
          <a:p>
            <a:pPr algn="ctr"/>
            <a:r>
              <a:rPr lang="en-CA" sz="3200">
                <a:latin typeface="+mj-lt"/>
              </a:rPr>
              <a:t>Product Management Activities</a:t>
            </a:r>
          </a:p>
        </p:txBody>
      </p:sp>
      <p:pic>
        <p:nvPicPr>
          <p:cNvPr id="3074" name="Picture 2" descr="Image result for product management">
            <a:extLst>
              <a:ext uri="{FF2B5EF4-FFF2-40B4-BE49-F238E27FC236}">
                <a16:creationId xmlns:a16="http://schemas.microsoft.com/office/drawing/2014/main" id="{F5DA3098-9E95-4B48-9A90-AE4A6FD41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516" y="2403732"/>
            <a:ext cx="4298351" cy="40419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52DCF-45B9-4DFA-98E5-89ABDBC9FE5C}"/>
              </a:ext>
            </a:extLst>
          </p:cNvPr>
          <p:cNvSpPr txBox="1"/>
          <p:nvPr/>
        </p:nvSpPr>
        <p:spPr>
          <a:xfrm>
            <a:off x="2447827" y="1633881"/>
            <a:ext cx="7924898" cy="646331"/>
          </a:xfrm>
          <a:prstGeom prst="rect">
            <a:avLst/>
          </a:prstGeom>
          <a:noFill/>
        </p:spPr>
        <p:txBody>
          <a:bodyPr wrap="square" rtlCol="0">
            <a:spAutoFit/>
          </a:bodyPr>
          <a:lstStyle/>
          <a:p>
            <a:r>
              <a:rPr lang="en-CA">
                <a:latin typeface="+mj-lt"/>
              </a:rPr>
              <a:t>Linking the Assessment Program to the Customer and Appropriate Platform</a:t>
            </a:r>
          </a:p>
          <a:p>
            <a:pPr marL="285750" indent="-285750">
              <a:buFont typeface="Wingdings" panose="05000000000000000000" pitchFamily="2" charset="2"/>
              <a:buChar char="Ø"/>
            </a:pPr>
            <a:endParaRPr lang="en-CA"/>
          </a:p>
        </p:txBody>
      </p:sp>
      <p:sp>
        <p:nvSpPr>
          <p:cNvPr id="2" name="TextBox 1">
            <a:extLst>
              <a:ext uri="{FF2B5EF4-FFF2-40B4-BE49-F238E27FC236}">
                <a16:creationId xmlns:a16="http://schemas.microsoft.com/office/drawing/2014/main" id="{CDA6B9E2-28A7-4B37-A568-C3278EF29EE0}"/>
              </a:ext>
            </a:extLst>
          </p:cNvPr>
          <p:cNvSpPr txBox="1"/>
          <p:nvPr/>
        </p:nvSpPr>
        <p:spPr>
          <a:xfrm>
            <a:off x="1479162" y="2579291"/>
            <a:ext cx="2711303" cy="369332"/>
          </a:xfrm>
          <a:prstGeom prst="rect">
            <a:avLst/>
          </a:prstGeom>
          <a:noFill/>
        </p:spPr>
        <p:txBody>
          <a:bodyPr wrap="square" rtlCol="0">
            <a:spAutoFit/>
          </a:bodyPr>
          <a:lstStyle/>
          <a:p>
            <a:pPr algn="ctr"/>
            <a:r>
              <a:rPr lang="en-CA">
                <a:solidFill>
                  <a:schemeClr val="accent1"/>
                </a:solidFill>
              </a:rPr>
              <a:t>Finance &amp; Platform Pricing</a:t>
            </a:r>
          </a:p>
        </p:txBody>
      </p:sp>
      <p:sp>
        <p:nvSpPr>
          <p:cNvPr id="6" name="TextBox 5">
            <a:extLst>
              <a:ext uri="{FF2B5EF4-FFF2-40B4-BE49-F238E27FC236}">
                <a16:creationId xmlns:a16="http://schemas.microsoft.com/office/drawing/2014/main" id="{C57BC6DC-E36D-4050-9704-672308916CB1}"/>
              </a:ext>
            </a:extLst>
          </p:cNvPr>
          <p:cNvSpPr txBox="1"/>
          <p:nvPr/>
        </p:nvSpPr>
        <p:spPr>
          <a:xfrm>
            <a:off x="8609416" y="2530066"/>
            <a:ext cx="2711303" cy="369332"/>
          </a:xfrm>
          <a:prstGeom prst="rect">
            <a:avLst/>
          </a:prstGeom>
          <a:noFill/>
        </p:spPr>
        <p:txBody>
          <a:bodyPr wrap="square" rtlCol="0">
            <a:spAutoFit/>
          </a:bodyPr>
          <a:lstStyle/>
          <a:p>
            <a:pPr algn="ctr"/>
            <a:r>
              <a:rPr lang="en-CA">
                <a:solidFill>
                  <a:schemeClr val="accent1"/>
                </a:solidFill>
              </a:rPr>
              <a:t>Legal &amp; Contracts</a:t>
            </a:r>
          </a:p>
        </p:txBody>
      </p:sp>
      <p:sp>
        <p:nvSpPr>
          <p:cNvPr id="7" name="TextBox 6">
            <a:extLst>
              <a:ext uri="{FF2B5EF4-FFF2-40B4-BE49-F238E27FC236}">
                <a16:creationId xmlns:a16="http://schemas.microsoft.com/office/drawing/2014/main" id="{18853C1D-E03C-498F-A46A-8B540D882EB5}"/>
              </a:ext>
            </a:extLst>
          </p:cNvPr>
          <p:cNvSpPr txBox="1"/>
          <p:nvPr/>
        </p:nvSpPr>
        <p:spPr>
          <a:xfrm>
            <a:off x="872311" y="3121550"/>
            <a:ext cx="3986769" cy="369332"/>
          </a:xfrm>
          <a:prstGeom prst="rect">
            <a:avLst/>
          </a:prstGeom>
          <a:noFill/>
        </p:spPr>
        <p:txBody>
          <a:bodyPr wrap="square" rtlCol="0">
            <a:spAutoFit/>
          </a:bodyPr>
          <a:lstStyle/>
          <a:p>
            <a:pPr algn="ctr"/>
            <a:r>
              <a:rPr lang="en-CA">
                <a:solidFill>
                  <a:schemeClr val="accent1"/>
                </a:solidFill>
              </a:rPr>
              <a:t>Software Recommendation</a:t>
            </a:r>
          </a:p>
        </p:txBody>
      </p:sp>
      <p:sp>
        <p:nvSpPr>
          <p:cNvPr id="9" name="TextBox 8">
            <a:extLst>
              <a:ext uri="{FF2B5EF4-FFF2-40B4-BE49-F238E27FC236}">
                <a16:creationId xmlns:a16="http://schemas.microsoft.com/office/drawing/2014/main" id="{C6578F9A-B02F-4ABE-AD44-AA7E07CDA2DB}"/>
              </a:ext>
            </a:extLst>
          </p:cNvPr>
          <p:cNvSpPr txBox="1"/>
          <p:nvPr/>
        </p:nvSpPr>
        <p:spPr>
          <a:xfrm>
            <a:off x="1435399" y="3677071"/>
            <a:ext cx="3411278" cy="369332"/>
          </a:xfrm>
          <a:prstGeom prst="rect">
            <a:avLst/>
          </a:prstGeom>
          <a:noFill/>
        </p:spPr>
        <p:txBody>
          <a:bodyPr wrap="square" rtlCol="0">
            <a:spAutoFit/>
          </a:bodyPr>
          <a:lstStyle/>
          <a:p>
            <a:pPr algn="ctr"/>
            <a:r>
              <a:rPr lang="en-CA">
                <a:solidFill>
                  <a:schemeClr val="accent1"/>
                </a:solidFill>
              </a:rPr>
              <a:t>Support Program Implementation</a:t>
            </a:r>
          </a:p>
        </p:txBody>
      </p:sp>
      <p:sp>
        <p:nvSpPr>
          <p:cNvPr id="10" name="TextBox 9">
            <a:extLst>
              <a:ext uri="{FF2B5EF4-FFF2-40B4-BE49-F238E27FC236}">
                <a16:creationId xmlns:a16="http://schemas.microsoft.com/office/drawing/2014/main" id="{84594852-5764-4A5B-B193-8CFE8345BAAD}"/>
              </a:ext>
            </a:extLst>
          </p:cNvPr>
          <p:cNvSpPr txBox="1"/>
          <p:nvPr/>
        </p:nvSpPr>
        <p:spPr>
          <a:xfrm>
            <a:off x="8809545" y="3119574"/>
            <a:ext cx="2711303" cy="369332"/>
          </a:xfrm>
          <a:prstGeom prst="rect">
            <a:avLst/>
          </a:prstGeom>
          <a:noFill/>
        </p:spPr>
        <p:txBody>
          <a:bodyPr wrap="square" rtlCol="0">
            <a:spAutoFit/>
          </a:bodyPr>
          <a:lstStyle/>
          <a:p>
            <a:pPr algn="ctr"/>
            <a:r>
              <a:rPr lang="en-CA">
                <a:solidFill>
                  <a:schemeClr val="accent1"/>
                </a:solidFill>
              </a:rPr>
              <a:t>Proposal Involvement  </a:t>
            </a:r>
          </a:p>
        </p:txBody>
      </p:sp>
      <p:sp>
        <p:nvSpPr>
          <p:cNvPr id="11" name="TextBox 10">
            <a:extLst>
              <a:ext uri="{FF2B5EF4-FFF2-40B4-BE49-F238E27FC236}">
                <a16:creationId xmlns:a16="http://schemas.microsoft.com/office/drawing/2014/main" id="{8ECA6A1B-B02E-49EC-AB28-B143A457D84D}"/>
              </a:ext>
            </a:extLst>
          </p:cNvPr>
          <p:cNvSpPr txBox="1"/>
          <p:nvPr/>
        </p:nvSpPr>
        <p:spPr>
          <a:xfrm>
            <a:off x="8766567" y="3657924"/>
            <a:ext cx="2711303" cy="369332"/>
          </a:xfrm>
          <a:prstGeom prst="rect">
            <a:avLst/>
          </a:prstGeom>
          <a:noFill/>
        </p:spPr>
        <p:txBody>
          <a:bodyPr wrap="square" rtlCol="0">
            <a:spAutoFit/>
          </a:bodyPr>
          <a:lstStyle/>
          <a:p>
            <a:pPr algn="ctr"/>
            <a:r>
              <a:rPr lang="en-CA">
                <a:solidFill>
                  <a:schemeClr val="accent1"/>
                </a:solidFill>
              </a:rPr>
              <a:t>Methodology Pilots</a:t>
            </a:r>
          </a:p>
        </p:txBody>
      </p:sp>
      <p:sp>
        <p:nvSpPr>
          <p:cNvPr id="16" name="TextBox 15">
            <a:extLst>
              <a:ext uri="{FF2B5EF4-FFF2-40B4-BE49-F238E27FC236}">
                <a16:creationId xmlns:a16="http://schemas.microsoft.com/office/drawing/2014/main" id="{913D3977-E192-4830-8F1B-81D4B149555A}"/>
              </a:ext>
            </a:extLst>
          </p:cNvPr>
          <p:cNvSpPr txBox="1"/>
          <p:nvPr/>
        </p:nvSpPr>
        <p:spPr>
          <a:xfrm>
            <a:off x="1137691" y="4187913"/>
            <a:ext cx="2711303" cy="369332"/>
          </a:xfrm>
          <a:prstGeom prst="rect">
            <a:avLst/>
          </a:prstGeom>
          <a:noFill/>
        </p:spPr>
        <p:txBody>
          <a:bodyPr wrap="square" rtlCol="0">
            <a:spAutoFit/>
          </a:bodyPr>
          <a:lstStyle/>
          <a:p>
            <a:pPr algn="ctr"/>
            <a:r>
              <a:rPr lang="en-CA">
                <a:solidFill>
                  <a:schemeClr val="accent1"/>
                </a:solidFill>
              </a:rPr>
              <a:t>Client Management </a:t>
            </a:r>
          </a:p>
        </p:txBody>
      </p:sp>
      <p:sp>
        <p:nvSpPr>
          <p:cNvPr id="17" name="TextBox 16">
            <a:extLst>
              <a:ext uri="{FF2B5EF4-FFF2-40B4-BE49-F238E27FC236}">
                <a16:creationId xmlns:a16="http://schemas.microsoft.com/office/drawing/2014/main" id="{EA98F7FB-0FE3-4D8E-9265-190A36E3FFF9}"/>
              </a:ext>
            </a:extLst>
          </p:cNvPr>
          <p:cNvSpPr txBox="1"/>
          <p:nvPr/>
        </p:nvSpPr>
        <p:spPr>
          <a:xfrm>
            <a:off x="8412788" y="4177238"/>
            <a:ext cx="3260653" cy="369332"/>
          </a:xfrm>
          <a:prstGeom prst="rect">
            <a:avLst/>
          </a:prstGeom>
          <a:noFill/>
        </p:spPr>
        <p:txBody>
          <a:bodyPr wrap="square" rtlCol="0">
            <a:spAutoFit/>
          </a:bodyPr>
          <a:lstStyle/>
          <a:p>
            <a:pPr algn="ctr"/>
            <a:r>
              <a:rPr lang="en-CA">
                <a:solidFill>
                  <a:schemeClr val="accent1"/>
                </a:solidFill>
              </a:rPr>
              <a:t>Product Roadmap</a:t>
            </a:r>
          </a:p>
        </p:txBody>
      </p:sp>
      <p:sp>
        <p:nvSpPr>
          <p:cNvPr id="13" name="TextBox 12">
            <a:extLst>
              <a:ext uri="{FF2B5EF4-FFF2-40B4-BE49-F238E27FC236}">
                <a16:creationId xmlns:a16="http://schemas.microsoft.com/office/drawing/2014/main" id="{6D363B87-7D20-4808-B39C-57FD9970BDA2}"/>
              </a:ext>
            </a:extLst>
          </p:cNvPr>
          <p:cNvSpPr txBox="1"/>
          <p:nvPr/>
        </p:nvSpPr>
        <p:spPr>
          <a:xfrm>
            <a:off x="1463750" y="4727687"/>
            <a:ext cx="3118884" cy="369332"/>
          </a:xfrm>
          <a:prstGeom prst="rect">
            <a:avLst/>
          </a:prstGeom>
          <a:noFill/>
        </p:spPr>
        <p:txBody>
          <a:bodyPr wrap="square" rtlCol="0">
            <a:spAutoFit/>
          </a:bodyPr>
          <a:lstStyle/>
          <a:p>
            <a:pPr algn="ctr"/>
            <a:r>
              <a:rPr lang="en-CA">
                <a:solidFill>
                  <a:schemeClr val="accent1"/>
                </a:solidFill>
              </a:rPr>
              <a:t>Cross Functional Team Support</a:t>
            </a:r>
          </a:p>
        </p:txBody>
      </p:sp>
      <p:sp>
        <p:nvSpPr>
          <p:cNvPr id="14" name="TextBox 13">
            <a:extLst>
              <a:ext uri="{FF2B5EF4-FFF2-40B4-BE49-F238E27FC236}">
                <a16:creationId xmlns:a16="http://schemas.microsoft.com/office/drawing/2014/main" id="{EB09D079-FCB3-40DE-AB8E-81D3D2398E87}"/>
              </a:ext>
            </a:extLst>
          </p:cNvPr>
          <p:cNvSpPr txBox="1"/>
          <p:nvPr/>
        </p:nvSpPr>
        <p:spPr>
          <a:xfrm>
            <a:off x="8339562" y="4638395"/>
            <a:ext cx="3260653" cy="369332"/>
          </a:xfrm>
          <a:prstGeom prst="rect">
            <a:avLst/>
          </a:prstGeom>
          <a:noFill/>
        </p:spPr>
        <p:txBody>
          <a:bodyPr wrap="square" rtlCol="0">
            <a:spAutoFit/>
          </a:bodyPr>
          <a:lstStyle/>
          <a:p>
            <a:pPr algn="ctr"/>
            <a:r>
              <a:rPr lang="en-CA">
                <a:solidFill>
                  <a:schemeClr val="accent1"/>
                </a:solidFill>
              </a:rPr>
              <a:t>Product Backlog</a:t>
            </a:r>
          </a:p>
        </p:txBody>
      </p:sp>
    </p:spTree>
    <p:extLst>
      <p:ext uri="{BB962C8B-B14F-4D97-AF65-F5344CB8AC3E}">
        <p14:creationId xmlns:p14="http://schemas.microsoft.com/office/powerpoint/2010/main" val="3226379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png;base64,iVBORw0KGgoAAAANSUhEUgAAAoAAAAHgCAYAAAA10dzkAAAgAElEQVR4XuydB9hcRb3/h7+KoCgiiCJVRAggXQQkIEJoUkIPNZDQQwiEAAmRXBQUAwQIECSUEHoRgkR6TZAaAUORpoAUvQiCeG3XctX/85nrvHfeeU+Zc/bs7tnd7zzP+6DZc+bMfGd2z3d+5ftb4F//+te/jJoQEAJCQAgIASEgBIRAzyCwgAhgz6y1JioEhIAQEAJCQAgIAYuACKA2ghAQAkJACAgBISAEegwBEcAeW3BNVwgIASEgBISAEBACIoDaA0JACAgBISAEhIAQ6DEERAB7bME1XSEgBISAEBACQkAIiABqDwgBISAEhIAQEAJCoMcQEAHssQXXdIWAEBACQkAICAEhIAKoPSAEhIAQEAJCQAgIgR5DQASwxxZc0xUCQkAICAEhIASEgAig9oAQEAJCQAgIASEgBHoMARHAHltwTVcICAEhIASEgBAQAiKA2gNCQAgIASEgBISAEOgxBEQAe2zBNV0hIASEgBAQAkJACIgAag8IASEgBISAEBACQqDHEBAB7LEF13SFgBAQAkJACAgBISACqD0gBISAEBACQkAICIEeQ0AEsMcWXNMVAkJACAgBISAEhIAIoPaAEBACQkAICAEhIAR6DAERwB5bcE1XCAgBISAEhIAQEAIigNoDQkAICAEhIASEgBDoMQREAHtswTVdISAEhIAQEAJCQAiIAGoPCAEhIASEgBAQAkKgxxAQAeyxBdd0hYAQEAJCQAgIASEgAqg9IASEgBAQAkJACAiBHkNABLDHFlzTFQJCQAgIASEgBISACKD2gBAQAkJACAgBISAEegwBEcAeW3BNVwgIASEgBISAEBACIoDaA0JACAgBISAEhIAQ6DEERAB7bME1XSEgBISAEBACQkAIiABqDwgBISAEhIAQEAJCoMcQEAHssQXXdIWAEBACQkAICAEhIAKoPSAEhIAQEAJCQAgIgR5DQASwxxZc0xUCQkAICAEhIASEgAig9oAQEAJCQAgIASEgBHoMARHAHltwTVcICAEhIASEgBAQAiKA2gNCQAgIASEgBISAEOgxBEQAe2zBNV0hIASEgBAQAkJACIgAag8IASEgBISAEBACQqDHEBAB7LEF13SFgBAQAkJACAgBISACqD0gBISAEBACQkAICIEeQ0AEsMcWXNMVAkJACAgBISAEhIAIoPaAEBACQkAICAEhIAR6DAERwB5bcE1XCAgBISAEhIAQEAIigNoDQkAICAEhIASEgBDoMQREAHtswTVdISAEhIAQEAJCQAiIAGoPCAEhIASEgBAQAkKgxxAQAeyxBdd0hYAQEAJCQAgIASEgAqg9IASEgBAQAkJACAiBHkNABLDHFlzTFQJCQAgIASEgBISACKD2gBAQAkJACAgBISAEegwBEcAeW3BNVwgIASEgBISAEBACIoDaA0JACAgBISAEhIAQ6DEERAB7bME13c5H4J///Kf5xS9+YR566CHzk5/8xPz1r3+1k1p11VXN9ttvb1ZccUWzwAILdP5ENQMhIASEgBBoGgIigE2DVh0LgWoRgPjNnz/fzJw507z++uuJnf+///f/zOabb24OPvhg85GPfKTaAag3ISAEhIAQ6BoERAC7Zik1kW5G4He/+5255JJLzIMPPmgggnlts802M0ceeaRZcMEF8y7V50JACAgBIdCDCIgA9uCia8qdhQDWvu9+97vmV7/6Vd/AP/zhD5s111zTbLTRRuYvf/mLJYYvvfRSHznEEggBHDJkSGdNVqMVAkJACAiBliAgAtgSmPUQIVAOgZ///Ofm29/+tvntb39rO4DY7bjjjmbYsGFmkUUW6ev0X//6lyWB5557bl9M4Oc+9zlz0kknmcUXX7zcw3WXEBACQkAIdC0CIoBdu7SaWKcj8Morr5iTTz65j/x9/OMfN8ccc4xZd911E5M8IIE33HCDufLKK/umPmHCBLPxxht3OhQavxAQAkJACFSMgAhgxYCqOyFQBQJY/CB/kEDaJz/5SXPccceZL37xi5nd/+Y3vzEnnnii+c///E973dZbb22OOOIIZQVXsSjqQwgIASHQRQiIAHbRYmoq3YMAcX2nnXaaeeKJJwzxfscff7z58pe/nDvBf/zjH9YNfP/999trv/SlL5nx48ebhRZaKPdeXSAEhIAQEAK9g4AIYO+stWbaYQj89Kc/Nd/85jetFW/EiBHmgx/8YNQMfvjDH5qLL77YXrvMMsvYBJJPfOITUffqIiEgBISAEOgNBEQAe2OdNcsOROB//ud/zKxZswySLp/+9KejZ+ATQFkAo2HThUJACAiBnkJABLCnlluT7QUEfAKI2xj3MW5kNSEgBISAEBACDgERQO0FIdBlCHzve98zd9xxh50VpeEOPfTQLpuhpiMEhIAQEAKNIiAC2CiCul8I1AgBP3mEYR199NFmiy22qNEINRQhIASEgBCoAwIigHVYBY1BCFSEwDvvvGMmTpxo3n77bYNuICLSCEKrCQEhIASEgBDwERAB1H4QAl2EAJnD//Ef/2H+/ve/m9VXX91MmjTJfPSjH+2iGWoqQkAICAEhUAUCIoBVoKg+hEBNELj++uvNVVddZUez6667mgMOOKAmI9MwhIAQEAJCoE4IiADWaTU0lp5BgLJt7777rnnmmWfMq6++aj70oQ+ZNddc0wwaNMh85CMfKYWDH/9HzWAsgeutt16pvnSTEBACQkAIdDcCIoDdvb6aXc0QgPi99NJL5tJLLzUvvPDCgNEh14Lljr8FF1yw0Ogp//aNb3zDEstll13WfOc73zGLLbZYZh9/+MMfzMILLxwtMl1oQLpYCAgBISAEaouACGBtl0YD6zYE/vSnP9kKHXPmzDH//Oc/M6e37rrrmrFjxxaq4HHfffeZqVOn2n633HJLWwP4Ax/4QOJz/vu//9tcd9115vbbb7c6geuvv363wa35CAEhIASEQAYCIoDaHkKgBQj89re/Naeffrp57rnn+p72hS98wWy77bZm0UUXNe+//7655ZZbzOuvv973OSLO48aNi3IJ+zWAs9y/f/vb38yjjz5qLrnkEvO73/3OPotxUHKOrGE1ISAEhIAQ6A0ERAB7Y501yzYiQGzelClTzLx58+woll56aTNmzBiz6qqrmgUWWKBvZJCz2bNn2yQOZyHcb7/9zO67797vuqSp+PIvSe5fXM+4nBGJ9kkmfX3xi1+01sYll1yyjSjp0UJACAgBIdBKBEQAW4m2ntWTCNx7773mvPPOs6QOTT6SM5ZYYolELKj/O3PmTEM5N1qslp/v/t1ll11s9q8jl8QGQioffvjhfq7n5Zdf3hx22GFmtdVWM1gN1YSAEBACQqB3EBAB7J211kzbgMCf//xnm4xBti9k7uSTTzaf//znU0cCSYTMYamDDNKo5DF69OjURA0sh1gYce2STYw7l4xiF+eHVREXsWtkGe+7775m6623Lpxo0gYI9UghIASEgBBoAgIigE0AVV0KAYcAGb+IMUPGNt98c+v6TUvM+NWvfmWmTZtmEHN2DSvdqFGjBriLfYR/+ctf2uxf4gyJ58PCSKzh9OnT++L8uJ7nDh061LqUF1lkES2SEBACQkAI9DACIoA9vPiaenUIpMmp+K7Zgw8+2Oy4444DHgpxu+KKK8zcuXP7LHWf+MQnrHt2gw02yJVowV1MdjGN6h9//OMfE+P8sCISf6gmBISAEBACQkAEUHtACDSAgHOzPvHEE9bVC3Hzm0/OQgKI6/auu+6y8Xm4in0r3Z577mn1+fKa72JOuhYL4ogRI8w666yjOL88MPW5EBACQqCHEBAB7KHF1lSrReDtt9+27laSLCB+EMDlllsulQASdzds2DCbiPHjH//YXH755Qb3LY0kjE022cTsv//+5lOf+lT0QIkTxG2MpdFvivOLhlAXCgEhIAR6EgERwJ5cdk26CgTQ0TvhhBMsiSP5ggQPJFX89vjjj9t/p33pS18y++yzj5kxY0bhOD/up8IHyRyf/vSn+z3jtddeMyeddJKNASTOb4cddrCVREJrZBVzVh9CQAgIASHQHQiIAHbHOmoWbUDAr73L4ydMmGA23njjfiPxy7OFQywS5wfxQ7wZl3OYEYzG3w033GDmz59vP1OcXxs2gx4pBISAEOgwBEQAO2zBNNziCECasNYttdRSxW/OuQO5ljvuuMNedeCBB5qddtqp3x2+RIv7wGXjxsb5cR8uYyqJ0JB5CS2NuJXR/fOFpSufrDoUAkJACAiBrkFABLBrllITCRHwy54RV9eMcmd+kgdl3ZBsCRv6fJMnT+4TYT700EPN9ttvH71gr7zyinUj4+KlISdz5JFH5mYHRz9AFwoBISAEhEDPISAC2HNL3jsTJv7uu9/9rvn73/9uJ50mw9IIImGM3/jx481CCy3Ur0tkWUgQcfp+n/zkJ23ySJYgtOsAFzL3vvHGG/af8iqJNDIX3SsEhIAQEAK9g4AIYO+sdc/NNMyQxQqIJW2ZZZZJxQIxZjT9VllllSh36quvvmpOPPFEew8ZwKeeeqpZdNFFB/QP+cMC+de//tV+xrWIN3/2s59NHAsuXSyHuJh///vf22sYP6LSkEA1ISAEhIAQEAKNICAC2Ah6urf2CPziF7+wBM2RKFyvBx100IBqHH7ZNCaFHAvZtB/84Acz5/jOO++YiRMnGiRhqO+LtS6J1JGoceutt9pEDsgdDakWZGEo9eZII9ZKysZdf/315oUXXuh7NokdZByj6xfbeM5jjz1m7rzzTnP00UcbLI9qQkAICAEhIARAQARQ+6CrEYB4XXnllTZLlvbRj37UWuIGDRrUN2+IEp9fc801feSMDzfbbDNbjYN70tqf/vQnc8opp9jSawg387+xHiY1LJIzZ840xA0WaWuttZY56qijCukDhmXlKP+23377RVk1i4xN1woBISAEhEBnIiAC2JnrplEXQOA3v/mNJX0ujo7yascee2y/WD2I4rx588x5553XZy3kEcTpHX/88amuWix2Z555pnn44YftiIjtW3/99VNHBwm85ZZbrAg00i5ZDZmYww8/3Gy44YbRVTx8S6bf/8c//nHr/o6JOywArS4VAkJACAiBDkVABLBDF07DLobAvffea8kd1j6qbhx33HFm8ODBAzoh6QK5FTJvXYM8HXPMMWbddddNtKBddtllZtasWfby2EQTnnPzzTeb+++/vy8ukPuRiME6ifsZIrngggtGTdS5ey+44AIreZPUqDSCKzi2z6gH6yIhIASEgBDoSAREADty2TToogiEmbhf+MIXUmVhcOtOnz7dzJ07t+8xH/7wh23s4FZbbTXAGnf77bcbiBctTQombbwQN8bmdPxwN+fFHYZ9he7etGdlEd+ieOp6ISAEhIAQ6GwERAA7e/00+gIIPPnkk1YWxmXiYq3D0pYknpzkqoVAbbPNNmbkyJEGQuja008/bV2/kLgvf/nL1mXsf15giIUuTXP3ZnWCC5ixKiGkENS6WAgIASHQdQiIAHbdkmpCaQgUlYUhLvAnP/mJOeuss/rFBa6++upm3LhxfUkZxBYi6YLrlc+QaslKHGl0hWLcvVnPIBmEpBBVDWl0JXS/EBACQqBzERAB7Ny108hLIBArC+N3/dZbb5mzzz67nywLmnwkkqy22mqW+CHR8stf/tImi2BlbJaFLdbd68b/oQ99qE8I2/0bMY3f/va3pSdYYv/oFiEgBIRAtyAgAtgtK6l5RCEQIwuT1BFu40svvdRq6jkdPxcXuOmmm5ozzjjDPPHEE6ZZ5Kqou9dlEFP/mAxoV0bOzU0JIVHbRRcJASEgBLoWARHArl1aTSwNgffee89861vfMlgDaV/60pdMUgm38H6I3913323FnF0coYsLJHHkgQcesLfQNxnDVbSi7l6yiIcOHWr23HNPq0sI4UXjEC1Ev2EZJFYRiRk1ISAEhIAQ6D0ERAB7b827ZsaQm3fffdf8+Mc/Ni+//LJBWmWllVYya665plljjTVspY20FisLk3T/888/b6ZMmWLQF0xqaPd9/etfbxjnou7eL37xi2b06NGGqiF+owoKVsCf//zn/f49KxO64cGrAyEgBISAEKg1AiKAtV4eDS4NAcgR0ivPPvtsv+od7nrcs5R9o9QalrCwFZGFSRoD5A8BaCqAhG3XXXc1BxxwQOnFK+vuzRKMpiQc+oYIV/tNCSGll0k3CgEhIAQ6GgERwI5evt4bfJFKGqCTVcnjpz/9qbWMOXduUTL0t7/9zdbsvfHGG/uR0CFDhpgjjzwyunqHW8VG3b1Zu4GxTp061Tz44IP9LiNZBZf1Cius0HubSTMWAkJACPQwAiKAPbz4nTb1pFq6ZONuueWW1u0LgYLUIczsV8P43Oc+Z7XvllhiiX5TLioLk4QXbuiHHnrITJs2zRJJP/6uCL5VuXuznhlmQLtrt9hiC+s6LipAXWR+ulYICAEhIATqhYAIYL3WQ6PJQMCP2yPZYfjw4dbNG5Y2S6rkgUAz2n1hXGAZWZikIeISJrGC7NsirRnu3rTnKyGkyMroWiEgBIRAdyMgAtjd69s1s/Mzd8m8pSwb5C9NzBiX58yZM82tt97ah0GSizckRcQO4hYmoaKZrZnu3qxxIwdz8skn96t1zPWrrLKKnfciiyzSzGmrbyEgBISAEKgJAiKANVkIDSMbgYcffthMnjzZXgQ5o/JGHlkJs19xF0N+lllmmX4PKysLU3bNWuHuzRobLmt0C52eYVr2cNn56T4hIASEgBCoPwIigPVfo54a4T/+8Q+DezdsF154YZ81b99997XZvTEtTPTYZZddbIZuaDlsRBYmZhxc00p3b9aYXEIIGdRI1mRlD8fOTdcJASEgBIRAZyEgAthZ69W1o4WU3HXXXVZW5eijjzYLLbRQ31xJrkDCBL0/2sEHH2x23HHHKCzCRA9KtVEGDWug3/785z+b0047zdb+pZE9TOJIFSXd2uXuzQKIJBnc3UkSOVHA6iIhIASEgBDoaAREADt6+bpj8G+++aYlX6+//rpBnBhZko997GN9k/vLX/5iP6fUWlECyPUIIE+aNMmQHEKbMGGC2XjjjQeA16gsTNJqtNvd2x07RLMQAkJACAiBqhEQAawaUfVXGAE/E/fTn/60OfXUU82SSy7Zr5/vfe975o477rD/tvnmm5sxY8YkuoqTHo517zvf+Y555pln7Mckjxx66KEDLg2thZSIGzt2rK3vW7TVxd1bdNy6XggIASEgBHoDARHA3ljnWs+SzNQTTjjBlnLD8oeLdsUVV+w35h/+8Ifm4osvtv+W5sbNmuRll11mZs2aZS/B+ockDLItYXvttdfMWWedZWvplomNc67sq666ykA881pYuzfven0uBISAEBACQqAKBEQAq0BRfTSEANay7373u2b+/Pm2H1zA6667br8+QzculTa22mqr6Of6BBLL3vjx4/vFGbqOkIXhD6mZIo17XnjhBYOlEld2TFP2bQxKukYICAEhIASagYAIYDNQ7cI+IWkkDiy11FKVzw7ydP7559skEFpSkkfoxqW6x0knnWQWX3zxqPHcfPPNZsaMGfbabbfd1owaNSrqvpiLsGBeeumltsyak1bJuo8EFHQMy1gYY8aja4SAEBACQkAI5CEgApiHUI9/7mewLrbYYoVIVxHoqKmL25SWFqP36KOPWi1AR7J22mknK+mSJBvjPxu37JQpUwz3pxHMImN11xZ191KFBAmbrbfeekD1kjLP1z1CQAgIASEgBMoiIAJYFrkuv8+5NC+66KJ+VSOSqmkkQYEIM8Tsox/9aBRSvtBzWowe2cAQuXnz5tk+kTE5/vjjDWXespqf3YusCwkhoRh01CD/fVFRdy/u5E022cSMHDmyElmZImPVtUJACAgBISAEkhAQAdS+GIBAlkszrZpGklUMiyEELUzoSIIckobu3t///nez+uqrW9mWJPL4yiuv2GoejJGGVe2YY46xJDCpLByxg8QXUquXFms1TNsWRd29yy+/vHU3r7rqqqll67QFhYAQEAJCQAi0GgERwFYjXuPnEed30003GRImXAYrBGvnnXc2Tz75pHnxxRft6LfYYgszevRo88EPfrDfbLh/6tSp5pFHHun7d+7n2sGDB2cSIDKAKe/27rvv2ixfSFuaCDOxduecc45BIJqGpXGHHXaw5M7FBP7Xf/2Xncvs2bMN1UVoxA1CMpdYYonCqyB3b2HIdIMQEAJCQAjUGAERwBovTquH5teIhVRtttlmZvjw4ZaI+W5UXK/f/OY3bU3esCG2jFzLnDlz+mL1cIHutttutnzbggsumDgtCNvEiRPNG2+8YXX3kIKBsCU1XLC33367fY4jd3lYITBN5i86g0Wa3L1F0NK1QkAICAEh0CkIiAB2ykq1YJyuRuz7779vrXZLL71031OTRJLTpFRI0rj77rvNJZdc0meloyPctMi3fOITnxgwm7DcW5IUjH8TxOypp56ymn1kJ6e1RnT25O5twabTI4SAEBACQqAtCIgAtgX2+j4UIoZAcpIOnl+xg88hc0OGDEmdzPPPP2+TNlz8HRcut9xy1tWLmzdsfrWPww8/3Hz961/PBQq387333murhFB2zWUIY7XccsstreRLrFSMe5jcvbmw6wIhIASEgBDocAREADt8AVs5fKxuN9xwg7nyyivtY2O0+CB/Z555pnnuuef6hoqLl8QNxJ79xA1frHnXXXe1Ei9FGuMjdnHhhRcuLOTMc+TuLYK2rhUCQkAICIFORkAEsJNXrw1jf++992ylDqyBtBhZGKyKCCXfeeedfRY6XLP777+/Td5wySQ/+clPrM4gDa28I444omWZs3L3tmEz6ZFCQAgIASHQNgREANsGfec+GJfreeedZ8kcrlYI4QorrJA5Ia695557LBH0a+SSaHLYYYdZyRffxZxVrq1K5OTurRJN9VVnBLBwk22Ppf2xxx6zUkocxAYNGmR22WUXw3euaAnEOs9XYxMCQiAbARFA7ZDCCEDgTjvtNIPFjpYmC5PU8auvvmpOP/10G6/n2uc//3mrF7jQQguZE044wb6kEGpGCiYpYaTwgBNukLu3ChTVR6cgkGSFD8e+1lpr2dCMNPmlTpmrxikEhEAcAiKAcTjpqgCBWFmYJODI2sWC+OMf/7jvY+ICsQRSD/jpp5+2xI+KHSSNNKN9//vfN1dffXVU7V6JOTdjBdRnFQhgWecv1OT0+yaDf+bMmdbyl9ca0crM61ufCwEhUC8ERADrtR4dM5pQFoaEDmRhEH6Oabheqf9744039tMLxAVF32QiU/EjSWswpv+8a375y19aUWg/Qzm8R7V781DU561GgO/Gz372MyvMPn/+fEPJRTQ5s0obPv7449aaTpUd1z72sY+ZDTbYwH7PkFN66623+j5DrmncuHHR3+VWY6DnCQEhUA0CIoDV4NiTvbz22ms2aYNYohhZmBAk3LCIT0+bNq1fXKC7bsKECYa6wM1oPPuWW26xYtJhU+3eZiCuPqtAgBCKE0880fzhD3+w3RG7R7Z8UhlEPof0kYVPrW0ae3vfffc1Q4cO7RNlx4J42223mRkzZlhh9TLf5Srmpj6EgBBoLQIigK3Fu6ueVkYWJgkAqn8g6EydX78deOCBtrxbs5qznlAv2G8x8jbNGpP6FQJZCPiZ8hA1rNjrrbde6i0czlxcLRdttNFG5thjjx1QkSf8LhOXS3LXoosuqgURAkKgSxEQAezShU2bFj/01Nt95plnDNYEXEBrrrmmzQSMdd/6fZeRhUkaGyXkpk+fbubOnWstEJtssokZOXJk0wPSk9xjjG/33Xe3EjdplpU6bBusOy+99JJ1BbKe77zzjrXGOksPAthLLbWUWXvttW2G57LLLpsZK1aHOWkM2Qj4WpmUNTz11FPNkksumXqTn1nPRVkC65RjxKLPQSyGXGqthIAQ6GwERAA7e/2iRw/xgywgw/LCCy8MuI/6vogv85dWrzftYb4sTF4d36wBE9/06KOPGpIuICutIF9hLKMbH/MgBhFLSJ0a7jqSZG699VYbBxZbC5k5EPdFdZXtt9++adnVdcKqG8dy8803W1ctbZ111rHWPYTP05pvMeSavBKLxORefvnltrsyYuzhOPjdeeSRR2yIB9ZExopkFHsxpv3lL3+xB1YON/wu0EdWwktMn7pGCAiB/0VABLAHdgLWNWLd5syZk5v1SjLH2LFjCxEEfqSRhXniiScsmkVkYeoAvx/L6I8HK+TRRx9dmBA3Y04kzUCOeTlnJa7EPLuR+sgx/eua5iHgl0uMEUsvSgA5JE6aNMlQYjGGYObNlL1KzCLSTjQkZnBb5x2sSEo5//zzzbPPPtvvN4uDKuUn99hjj6Z7B/Lmps+FQKcjIALYASuIW++KK64wSyyxhNlnn30KWca4F909vxTbF77wBVsjl9P0+++/b5MhXn/99T4kymQBNiIL0+4lCOOf3Hhwgx133HFm8ODBbRsiFj/kciB+ZC5X2bCooPu24oorVtmt+moiAj4B5Ds8atSozKcVJYB+zGCMizlvqnfffbeVfKLFfp9wQWN9d+EMSc/41Kc+ZWMZV1tttbwh6HMhIARSEBABrPHWCKtUUC0DyQfi9WIalrkpU6aYefPm2cuXXnppM2bMGLPqqqv2I5E8Z/bs2eaqq67qO23HlHjzxxC6UpFv+cY3vmEWWWSRmKG2/Zq0hBAsFVgs2iGOywvwkksuMQ8++GDT8CHuExII6W+Fy71pE+mRjv0YwBgC6Fv0gCjPBYzlD8kY4kpx0377298ufUAIPQMx1X3SvodJyxtrTeyRraFpCoHCCIgAFoas+TckWX3KJEb4sXl5Aq+hWGyZWD5fW68TpSQoj4W11NdLY7WLkuFGdwgWSSw3ZEbzQizacJMRx+mkQvLu53oqsUAC1eqNwH333WemTp1qB8/ksYIAACAASURBVBlDAMMkkDwCGJK2vOuz0PKfTbIZ8Yrrr79+JsA+weVCDijME0sf38sf/ehH9kDrYl/RMsQSSBUhNSEgBIohIAJYDK+mX02JNHTxcKm6hhXqkEMOGWC5yxoMQddU0iA7NCahAdLJywUXE2SQVjSWrypZmKaDnPIALKG8XEOLWxkyXHYOYH/dddeZG264ITde0z0Ddxi6bhtuuKEh89cPkueFjnAwa/vAAw+kJo3ImlJ2xVp7HwlAWKT5vkLYIe4Q+LQWEsCDDz7Y7LjjjqnXV0kAfbK6+uqr29hCvBhpzc9C5pqkPclvDAQQzwbl7WKJZWtXSU8TAp2BgAhgjdaJ0y9Zuu50Szk0ZBt4sRct0u67fjbffHPr+iX4P6klkc6y5c9CWZhOkFPxMQlfmO6zViSEQEAp2UWGb2xbZZVVLCGApOY1XMrsLwguBCJseVbivP71efMRIJmC0AoyY8mU55C32GKL1ZIA+vGKiE8PGzYsEyAOq4S4OAt8muUdEnjllVfaQxJtyy23NEcccUTq71vzV0VPEAKdiYAIYI3WLSQfRx55pNlqq61KjdA/faed+l1yCdp7PumkJi+ulbJyC1T3OOOMMyzJaKX1rBRQwU1pCSFYGrC2QMab0YrUaw2fn2fV8a9nTQjMJ7YQC0rYilp9m4GF+kxHgIz+U045xSZ1xZRLLGoBpE43rlqXcFTWBexbEjm8ktSx1lprZS7tZZddZmbNmmWvwfoHuU0rcefPK4YIa08JASEwEAERwBrtiipdqH4sTUgQwuQSIKhSGqTTZWHSAtHXWGMNK2lRRjA7a5ux7lj9IGVJlrm8LYoLmBdsVj1Yvw+ehxXw3HPPHUACm0108+ZS5HPm8etf/9rGhSFBREUZ9h5ucKyZWG1JPOiURKTYuftEKa8UXFg6DlkjSH5aA0MsjBDBWOKW1JdPJFEvgMx99rOfTX2uT2y5KC9hxL++0w6Zseus64RAsxEQAWw2wgX7r6qyhk8AnfslK7lk//33NxCJqlooC4NVIatkVVXPraofPyGkSnKcND4Encm8TLLIuetdOABkBrIXXovAM0Q/1mqbZunkecgE4YqLcStXhXfRfghbwF1OJZcs0szaYc0ePny4zYLvhkbpQuLpIEF55IcawJMnT+6bdp5Fz78+r+8sLBFunjhxonn77bftwYT9zR6OIZ5ck+cyZv+TsIVEEi1vXt2w7pqDEKgaARHAqhGtoD8/exdXCD9uqOcXabwYIQo0TtPoB1JBwE8uiY3zI94IFzG6YLENlybi07fffru9pdNkYVxCCDqJo0ePbhp5iJG9IIB+3LhxlqCzDlgKwzhBEgEgbeAc20gUQsCbjGO/1TmDG7J3zz332FhGxh/bIILUld5rr70ykyZi+2vndWGyUppuZ2iJh4BhiVtuueUSh0+/JFcgOA5eCEGz78pYUH0XbQwB9IlnjGubCfgxhiKA7dyRenanIiACWMOVC1/MZeKy/GDxcIq8CGLj/BzhQB8MIhRrYeKZnS4LA4mFDBVNwCmypULZi/BeZDN4CfvZk1hVcEXj/vRbGZLtW2r9vqgPjSuwand3EWzCa1kPSqGRAOBb/VgfkmFIBkDcnEZGKUSRZCj/Wp9MNzKWdt+LWDLJP04mCG1Pvp/Ew9H4/oMTxMq1vDXFbQteHDY5bDSy731Xch4BxBpNHXB3WIwRoJYFsN07UM/vBgREAGu6io1W1vBP826KZVyZuFhwtdCKWphCNyOWB/qo0tVc0+WLGlYoexHelFWR5bbbbjMXXXTRACKEXNB2220X9XwuSton/HusFSb6QQ1emBYnCenNstBSiowqKn7mczdkOxeNG42twtHgMvXdXiQGEL3Kk046yeDapm288cb20MMeTGu+YHUjruqq5qt+hEAnIiACWNNVCytrUKN3/PjxhSwyuHKI/3EWkEMPPdRsv/320TMOSzIhJ0NmcowV0NWuxV3Jy4AGAeVlTS1PNWNdbf76+Jjkuf7/+Mc/Wnee79Ln/qIJIdyTNo5dd93VHHDAAbVYKncQcbGPEBpkQnDr5u3HpMznMuUOawGEN4g0i2jSONH+GzFiRC5WVc0xzAKeMGGC2WijjRK7D+VfYrLa/RjDmCSTqualfoRANyEgAljj1XzttdfsyRi5ljJxWSFJKCL2iwsJgoErhxZrNcEy8cILL9j4HFdfmLGTQYumYbcE4je6bXCtk4V7//33J3YV8xJMc98WTQghzhF375tvvtlvLHmZmI1iEHt/6PJmPx144IH2MBPrpgwFhHl2DMaxY2zXdW5eWIOxdoYNFz4JFVtvvbWtDtPKdv3119vykrS0A2x40CXUAZkbEpGyGolTxDhD7rmWGEBK16kJASEQj4AIYDxWLb+yClmYkCTghuVlnybJwA8qFiEInIsvwqpE1iEkMKtBGvnBJ+7IWR1jE01aDm6bH4j7lyxJR7D94VD5hReai2dLG2qYaOOuK5oQEsZTuX7YI2RvtqMOshtDUtJLUYLr+grxYn7Uuu2GkAS+bxy4+L4TGwqRIuaP2MgsV2ozvwZ+tjLPgYRC3BdeeGH7WMZMMhPJae73Aishpd2yyGoYM5gndN/MOapvIdDJCIgA1nz1GpWFSYoVwiqAKj/JJY5koL6PK4ZTOxY817DYIeECkctrZB5DGOirnZaHvHHW4fO0iiOMLU8Cwx+/n2jj/3vRhBA/o9L1U4fYqhdffNHGjSJ5Qms0jjQkJbgmiTlTqx6BJPLO7wJ7k9q9lLXjIFT04IKlkyQoDpy0PG3D6memHoVAdyAgAtgB6+jLwpR5KZetMoFy/1FHHRVtISHuD7cmQrx77rln30m/AyBu+RD9mq7+w8skX1SREFJHAgiBOP/88202L62KRAY/eYA+sSaSEb/AAgu0fA/0wgORkMJVy4Enr8XEKYZekTK/h3nj0OdCoFcQEAHsgJWuorIGJPCWW26xGZGu7Fva1BupQdwBcNZiiGjvEd8ZthgJjPCetISQz3zmM9bFmaffiMX2zDPP7CcZwjPa/XLFukm4AjGwtDwZk9iF9cluXeIcY8de5jqybIkn5s9JB/EdxxK30korNd1FTAwnepMuyzecA8R+m222MSNHjszVaAwt3jEu4zKY6R4h0AsIiAB2yCo3KgvjponbBC01kg/8ahJk6A4aNMjssMMOBu25VgeMd8gyVDbMNAKYp5mWNoC0hBASJQ466CCbgZ3W/IxK/5p2Z1feeOON9sBCgyRkZZIWWRifAMYkEJAcg8uyk2IFsXTiOeDQ99Zbb6XCQ7woWfl77LFHU2M98Q7MmzfP/OAHPzCUp+MQijsYLwPl7IhVzLPCoo/KQcVV/6hyTxTZP7pWCHQLAiKAHbKSYbZc0RivcJoEXWM54r/88BI0nien0SFQtW2YvOQoUZaXLMMAqyaAjSSE3H333ea8884bgBuiyST/+CLUrQI3TEyJTYyJGZ9PAPPm6KyrxMUOHTq09qENLisY17mTX4rBBIsgyRcQsjq2pDCWRn8D6zhPjUkItBIBEcBWot3gszq9skaD06/17VgnLrzwQiulEiNJQcUFyBWWGr+VtQDSR5mEEALqSbJIykZuZ3wcbl+Sj1ygf1VjCcMp8lzAfvwtGEOUjjjiCFtfOM9i1eoNG6MLCJkfPHiwdbWi80mSjQsJwSIHCcQDULfmDqx8z9jn/P+lllqqr/JJ3car8QiBTkBABLATVunfY6xCFqaDptsxQ4VUTJ061cbQkcQBoSJeLaullepr1O2aVFoOV1lShZCs5CDuodTYeuut15Z1CLOkq8r0DN3duMgRSE9qaSX38khjWwAzxoTJQKzhaqutZnbbbTfrBuaAglYecaErrriiHSZEG7F2KqXQGs2ybtfc9VwhIASKIyACWByztt4RysLsvvvutiJC3awRbQWpxQ8Py6kR00QFjaw1QdYEwdvnnnuu32gbJV6xCSF5meHExkFkSQRpRsOCgzVnkUUWSew+JIBYVRETbrRB0qm+4loaseSwRS3dG264YcAjqSJy/PHH5yYsNDrWIveH1l/W7ZhjjrGYsQ99i3MofRPuBX5P+F3Rb0qRFdC1QqDzEBAB7Lw1Mw899JA544wzrBuk3ZmaHQhfU4Z83333WSsgbdlll7VVVBZbbLHMZ1122WVm1qxZA65ptAQbVRLQY/STfHiISwjBYjl9+nQzd+7cxPFVIbeSNXHiJKdNm2YvIcs3iQQ2gwCG7t8sa2v4fPQwsQhClrbddlszatSopuyjsp36CTNJFX984fGk/eUfLKuMtyw7H90nBIRA8xEQAWw+xpU/oQpZmMoH1eMd+q7FWCueX87Kh6/RF3CYMOT6Ju4Ly86cOXNsskpaI76NWDAyX6tsxDted911Zvbs2X1xZ2nl2IhJhBy6RIYqBJt9oXLmteWWW9p4vjBDGosuZN65RZHToeYwpJlWNwIYWpOTMPWlftZZZx0bX+kqcrg1dqXbymhR+vsE66lLMFNyWZXfIPUlBKpFQASwWjxb1lsoC8MPervitVo26Ro/KBQtTiMX/hSwyqAFSDC+36qwwKUlhORBGFvzOa+f8HOskVOmTDGPPfZYv4+QVkEomOQXv6FdBzZOOy7GrZ41ptA1nlUuzyeKLn6S5A/nOqacGYSwLs0/fGRZNR3BS9Oa9MXJG6mTHB5QwYkEE2cR54ADnhBNQg34L7GJJHVIkaAuu0rj6AUERAA7dJVD2Q9JIrR/IamhDEnANR9bZ9Z33fkzqGI9kxJCslBKch1WiWpY1s31nVTbFysSLvKbbrrJXgYxhRBSZaZooy/08C6++OK+WzfZZBNbQizUuwyJolsHdDPd/Y2Qo6Jjj7ned1enWffoB2IL2U6z8Pn9NGLlDMl7zBySroGks96QQlzwWGJD0si+qNpSXXa8uk8IdBoCIoCdtmLeeCULU6/FCy16MW7LsNqFPyOIBsLcZYPx0xJCklAjlhS3LwSiWS0tsSLNGhfW7S2bnIBw8Omnn94XE8lcIUJYosLmZ9JCNrCsI4virGdcH7Oufr+4X2n014zmE7esDGU/8/zwww+3ZfD8VhUBxG0PbuztZre6kfFmz1f9C4EqERABrBLNFvcVysJkSThgleJPYs/NW6TQarX55pubMWPGZFbhyMo2rcIil5YQ4qOAdYWsVicN0jyEjEnTHUyyeOJWxwpI5RoaRBGSWkSDD/c6ZM+Vk6OfNGIdyr74VkJfPDo2I5m1Jcv7rLPOMpBASNeGG25oq5pU2Xxil0UA/VjBpL3pZ0jvu+++ZtiwYaWGGUoc4e5lzZg32ciEA3A44cDUaEsiso32qfuFQK8gIALY4SvNi40XnIsjC2VheAnxo3vppZdai0deWbAOh6Ptwyc2E/08Xvixmn5penNMBhmP8ePH2xiqMi0tIcT1haTJkUceaWOyWtVCcWX33CRrTri/IYH777+/TcTIOsyw75999llbOswnf8x33LhxA/AMibifXQ8RPffcc235xNgECRJJkJDhz6+9DdHlOwjZLmvZDdfJd7kSekAGOIeHsDFHKoTcddddNvbOFyxHkod6vVSoabTEGpqDuOv9EnTEejLvkAC7hBEwghQ64e/XX3/dJgAxrp/97GcWwyTSGEvGW7W39Rwh0EkIiAB20mqljDVNFoYXH8SPbEasf1mB710AQ+VT4CWOFtxrr71mdf1iXtphRibkaquttsodWyji69+AtQax4rIkMCkhhL6QMsHKVbVFKm+ySUkC3JOWEAIpQFbHr1ay6qqr2jWhfnU4fqyMxFZCdHzyRdk3LJ1J5IgDFMT997//vR2+f5Dyxxsju0SG9TnnnGMoH5fUqtZYDAlqlhD57bffbi644AJL+MEUrwG/ExBDV2O30Sx05kzGN27zW2+9tZ8cEQR49OjRNqavbPNJI1nGzXKtlx2f7hMCnYKACGCnrFTGOMMX6sYbb2x/YPnx5QRN44WPW2frrbceEPjeBRBUPgVX2g2rj2uQjr322svWS80iTX5ix0YbbWTdlmGyQThg3wKTNBnWDQsZJL5o85MgGDekb+TIkYlEqGjfZa8vkhDCMyB1WPNC4Wz29UorrWRWWGEFu9ex+mFRDRuW1LFjxyZaOpNkX6iWQbasIzNY1ebPn9+POIXP4JB1zz332EOX+945cuLiAKvI8E7C3K/n7PQeQ3kb7vMt1Lh4IbzscacZWfX4wkMoY2Bcm222mRk+fHhb92DZvav7hEC3ICAC2CUr6cvC+FOqywu/02DGenT55Zcb3GthQ7IENyTxVkluSD95IcZi5PpPilfzn81L87DDDjNYPYo2XvQXXXSRDfyHyFblfiw6Dnd9GN/n/j3LSg1RY12uuuqqPoKV93zIBtY8/tJIeCj7gtV2yJAhfV37SQ1ptZq5BnyddiA3c1DA+kv8IJZhWrPKyPnJRFl7LqyxHP5WIHEDgazSKswBhBrZWB75nXJNh9K83avPhUBzERABbC6+LeudFyo1PbH6uVaFu6VlE6jhg7CKIJp89dVX9wkS+8PEjbbPPvuYr33ta/0sc6FFtkimYpixGsKCew43JrFend7SYh/zJHAg5ZAJn2yFWED8Bg8ebPbee+9MrNJkX/zqJD5pCgkg5Oapp56yiR5OtBoSi3ULwk7s4Lx58+zwIO64Z3FbV93C73+amDd7moxo5+5142AvI4pdJMGm6BywkPJcDlZ+hrA7UBGfWSXxLDo+XS8Eeg0BEcAuWnEX69XMjMMugitxKiRNYGny4+34tyeeeGLAi8t1gIgtFibEnx1x8F1ya665pq1qERPDB6GAxEPmeWEmtXbG71W9/kkJIU58ebvttkt8HO7gE088sS9hAIvmKqusYvFCKw6XMH8xsWG+VqIv++I/OE1mBTLF4YDKJm6tll9+eVuDl3hRPzaX/rJcs1XgGspCkXTBM0NrrytBCEmGbCOyzR5tlUJAmiVXB9YqdoH6EALxCIgAxmNV+yshD7wEllxyyVKxYrWfYBMHCKmgLi+EBEsNCQGhThwveWLXeIEmBfhj+cHFygsVyxKkD+sR/Z1yyik28zKmQTixkkBO0kgg/RDLN2LECJs80amNZAEXX+fPASLnx+H5n/kVKyBtWUkPWbiEFsgtttjCJiiEROjVV1+1hBPLo3PhUn0Dq5/LvodMUR2EGFH2AS53xuUqmaQluCSNjwMcLuOiCQ6h4DXjOOSQQ+zBxCeBv/71r+3/Z0zttLgllQYER+JdiU9MStbp1H2ucQuBOiIgAljHVdGYWoZA0kuIh2dp8LmYpiuuuMJWVwhJGi8xkj8gGI4AFNVVgwRSNxcZkSwSyLN4we+8884d5xZOShDwFz6pQgif+1a7tLJmeRsoS/YlvBdpFGRNaGRkczBg7V3iBEQKqx9ZxhCrpMojeaLeYEHy0I9+9KN++nhYe0lgwRq62mqr5RI2kk8YG+QRUW8soc2olMGe5NDEPm0koxdM6YcDj1Mr4N8UH5i3g/W5EGgcARHAxjFUDx2KAAQN7TNH0tw0XGYpMUnbbLNNpjU1TXIkhARyMGnSpEIJHLxcKWHGy9GXMwn7xu2IpEsdkjtitkJsMkdaQoiTMuFZWbp3WWMJs5BD/Uz/Xp8A+v+O9Yz4T8idn5gTyu5kyb5AFnEVT5s2LTexpZ2xchBLLKFkQvPH/2ZPojiArmKMuz1rPSCU9913n02YYd+7JqHnmG+UrhEC5RAQASyHm+7qcAQgf+igEd9Fc0kDuJ6waBR1jeHyJRYM65STAPEhihUQDmHNIgidZiVhLrjOeckj9BvTsG5Cbn23rC9lAq4kxSAwHNtC2Ze8OsNJNZXJtCVbOEyaCJMx8mRV8pJ+kuZEdvFRRx3VNNc/BAw3MWv12GOPWSH5tKod6AieeuqpZtFFF42Fv991fG9ItPrBD35gLYFhk9BzKVh1kxCIQkAEMAomXdRNCEDQ0JRzmZBVlkLLyhwmNhDx4jISLM8//7yZMmWKfUl2orRPnrs33F9kpaaVTmP9IO/PPPOMvQ13/XHHHWcTGmJanuxL2EdIALEMkzGbFKMWWhb9cnJhv2GcoFtXMsudBiHrDQnDPeyyjOknjYDGzN+/BlJObOPLL79sKBuIdQ8h66ywA/9+X1A69tn0TewkcyJDOsm6jVV7jz32sAS7jPZl7Fh0nRDoZQREAHt59Xt07r5QM9YfkjXcC7cqSLAy8XK75ppr+iQvGq2wAAG49tprzVe/+tWuc/c63LHEDh061Oy5555m4YUXTl2OsMaxi4UkEQO3cBrJDklXnuQMA+CgcN5559ns8P3228+GBSRlzIbyP3myL7g8p06d2jfHtJhHLuBggQaiH3sIYWQ8zDk2g5cEEyqqcKCAWEL8kizWacBDetdee22z3nrr2czrIokk7733nrnjjjsMLvwkfU2y6cEWqy9JQGUOSlV9f9WPEOgFBEQAe2GVNcc+BHwJkVaUxvOfxwub7GJent3eyrh7i8iAZLnGcUeSjZskI4MgMXGfuKCLrD/kD4KH5S2tFZF98cu3OYseWc8cSLIasXfo+GGlo7GniF+EMIckEEsbhwbIHlqF/CVVSUl7HvisvPLKNpmERBQs5UUTSnAnY6klmYlxJCVM8X1grVopRdPt3z/NTwjEICACGIOSrukaBLAcnXzyyfZFFFumrZHJ86KnziolwmhYeajm0c3WjSrdvXnYQ4RIoPArTORZ3iBz6DRyL5UvYq1nWWMJLYtZMjb0E1oLiyQJvfvuuzbuziUvQQJ9zT/c0BdffLEluS5TOQ9H+sAK7lv3INJl9inknPrNuM7nzp2baGFcaqmlzA477GCTaHzR7bxx6nMhIASqQ0AEsDos1VMHIECBekqJ0YpKs5Sd3qOPPmomT55sSSfuSSw9nazdl4ZDbHavu58kFuLd0H1rJM7L6TNeeeWV1sq06667WtdoGfJSZo0hPFi4eL5redVfQgK47LLL2rjGxRZbLGoIkEAOMi6JCfxIhiE+kaQNMs6ROEprkDtcuCTPkD0O+Ws0k5dnYWElvtbpI/rPZ4zI6ODiz3LTRwGgi4SAEGgYARHAhiFUB52EABmoxCHR8l7SWfOCdEAwYkhG6AaeMGGCtT52Syvq7m1mEgvxbKxJVvxg1bgXkX3xn+0qcvBvednCSWOGZBFSgPXRt3qG9X6Jj6QyCa5c/vjfMVVpyuAUSuYwL/QLcVPLxVsGUd0jBJqHgAhg87BVzzVEwCeAlMk69NBDS40Sly5WFCwueS10A2MFGTNmjJWe6fRW1N3baZqFeetDjBvuVhIbaEVkaXDhYqmj6gctS3w8aRy+4LRfZo5ED1fRpmiiRt588z4nwxrLpGsQTaqnkC0MSYV8QgoXX3xx+wdZ59+rcMPnjU2fCwEh0B8BEUDtiJ5CwJf0KJuV6wL4H3744T63Wx6Ivht4iSWWsO4+3GCd2sq4e3G54+5dcMEFO3XaA8ZN7CEl31ysXZbsS3gz+wgr4M0339z3EaEBJ5xwQnTZQDJrzz33XGvNRii6ykYCCfp8kDpcxcOHD8/tPkkzMfemf18AWXQucL6baaQRAkncYFGtzthx6Doh0CsIiAD2ykprnhYBPz6KFwhivkOGDCmEju/SJXYKi0cemfPvoTLExIkTDUSw01qd3L3txq6o7EvSeENNSq6BCFFaDutyTIgBJBDrYcy1RTCj3jH7lMxhxkKMIaQV8k8jIzjMCm6EABYZG2SXGtKQRDUhIATKISACWA433dWhCIQiwlhcIHBFrCdkkKILR8O9NX78+Fx5DOcGJjuSF2knFrrvdXdvuOVD2Rf0+BD6LuraB1ekXZ577rm+R9DH/vvvbzNl2+UeRauPbGOsnByW+PPLtLn4PsaJqxkCyj2vvfaaTUDhu0acIvGyVBYh65rvAYehrNKGMT8txDJiKW1lrGfMuHSNEOgkBEQAO2m1NNZKEPArQdAhGmdjx46NsiZgDTnxxBPtC414L15C66+/ftS4IH/EDfp1Y6NubPNFcvcOXACsbpQpc1m4ebIveUtIHCCi0Igz+w2XOe7dRrKk857N541oBjK2Qw45xAo4F7FCEqvo4h/feustSx6TSCNWZ/D2JW1iD14xc9c1QqBXERAB7NWV76J5u9JSJGZgRcGFttlmm9mKGUkaY2HgfiwJDN11lKk69thjc61/nQp1J7p7GTN1axFMdtYq3PMQtKosaUVlXyA6MRIrEG0qfdxyyy39BJO/8pWv2Nq/VWbu4r6GvCLSTKWTIpqBSfsZgWws6cTuNbOxppBGFwdYhHA2c1zqWwh0IgIigJ24ahpzHwJJQsDuQ15KxFJh4QtfFKGOGvdkZajitkLfzLnpimZsdtqSdZq715HViy66KFWDDqvR3nvvbdDca4Q4QEKuu+46W8sWVyYxnSSCJFUJwWJMOUCyzWMIHIcZQgwuueSSfhYvYvDGjRsX1Ue41xgvFusXXnjBWhiJg4UkF20cqKjP7CzYfPfOOecc2y8NCyA1kou6wIuOQ9cLASFQDQIigNXgqF5ajAAvfKQueFFm1TLFPYXkCtmZ4UuflzPZuM6NxxRcXBOuNyQr3n//fUO27/3339/3QuZFjuUv1vXbYmgaelwnunvZC8iwIMeSF1tWpQYhBGj69Olmxx13TNwLjAtxaLJ8i4QKsIDz5883U6ZMsRp/riFujZ5eLHkl/o5DC+MMS7ClbZJQM5BEJeITkaxJqlaCBiK1tDkwkBBFzOCSSy7Z0B7UzUJACLQGARHA1uCsp1SIgLPAUH3BvdggZWTzEoxOubcHHnigjwz4VRLCYYSWvbxhkjQC+UPctpsaOGIdglCDSV6rkkjlPSvvc9abjFA/RsyXFPnjH/84wOJF9ijWYUqfxRKqvHGEn3OwIF4UEpdlJUzrF9cs5MvNCwtjTL1g1x9ucJ5PbF1aw5Ltl39jf/vyKn7N4iT5LWVwkgAAIABJREFUIv9z3Ny4ganprCYEhED9ERABrP8aaYQeAknkD+setVD9zNrQgsJnxx13XOLLCasXZJK/NAtSnQhP1Rsiy42e9Kw6iTmHWd2s02677WaGDRvWpzfoatNee+21hsxdt8Zci0Vtzz33rCw+0OEFob7wwgv7BKL5dyyFI0aMiH6WL/Ts+qXMHZnGMQ03LzIub7zxhr2cg9DKK69sq4EQFrH00ktHxa9iwZwxY4btg8ojoeXbl37BRUy962Y0MOVwAjHmANbseMNmzEF9CoE6ISACWKfV0FgyEeCFeOutt1orFS+DrBd4kns3L24P4VsshyST4NqiUbR+vfXWsy+1PK2/qpcPYkrAe2x92KLPR6qDWLbZs2fnuk7pG6ta1WLOLgu0bGY0SQzE35FoQcsTYiZe7fzzz7dJD641K9M2jDNlv3JQoWpHrNXR1+JjvEWyXyG67GewxTJOBnrsc/299PTTT1vix3cuqX62X/6t6vraEPwXX3zRPPjgg+aRRx6x4R7giKVxrbXWKrrldb0QEAIeAiKA2g4dg0BYdSHNopKU4OEmudxyy9mYpVaTuSIg+9m3VM1ISzAo0qd/rXP3XnDBBQbSm9eaZf102dgQFOLbypAT3zqFCxKsqDmb1ZIkV4pa5/Iwc58ThwdZIUaOlhWTmtQn60P8oDuQFCGAsWPMuw75Ir4zfK823nhjm4ziZzU7Asg+QQsRK2fZ5jQDIa6QvqT4xaKu8LJj0X1CoNsREAHs9hXukvmFpC4tK5LrCEQnaJ2GHAyuLtx/Ll7wc5/7nLVo1LESR1L2LTpwCAKXIUjh8tfF3etbcxHzhbgNGjSo8G71azsXIQahpE8Z61zsYNGdJKHDJSsVEXkOLZztqCPNuElmwYKO9FGYRU2iFKSaJJAYuZsQN1zVzz77rLVWErrhx3ImYVxknWPXSNcJgV5EQASwF1e9A+c8d+5cc/bZZ1sSl1a9I3ypO5KIFQ1LES8xRwKLiD+3Ci5efGeddZZ1dfmtTLWScMx1cPf6Y8KtB+lzLuCymop+/FmsBdCNg+QQssCxLDvrHFVa2DdVt6SsXpIlRo8ebQ8oSS2JpE6YMMFstNFGVQ+vpf1h+aVaCNn1/CECndcIP8Dlu+mmm5o11ljDurPVhIAQaAwBEcDG8NPdLUKAl8bMmTMNL3wsYrjs/OZ/zr+HBC/8nGsa0VZr1rRDYuSes8UWW1iyUFTMuC7uXh+vJBc9FjiSdAYPHlwIWsgb1lwXA1h0TUMXLUkhZd3ReQPHlUpWL890DWsg5JfkDmSH3PqS7MB+xw3qGoQRV2ySuHnes9v5uRPnfuqpp8ydd95pY/ry5HrABYswMZ24vcPs5HbOR88WAt2CgAhgt6xkD8wDC9kdd9xhcIP5orthckiai5f70Yq76667+tBqVgJA2eVw2nFkJPuN2DFiwUhIiW11cff646UCBe7QefPmDZgG63bSSSeZxRdfPHaKhkQZ+nv00Uf77ikSz+dX9SCrFDLZzDrNeRnnPBuMQm3LvASmaMByLoRIk0AFWSVbuIxLl0fQDwk3ZF2z1i4GMuvxPMsR+aRDXlVzVD9CQAj8LwIigNoJHY+Ar7eW96JM0kYrQhhaARbWH9yjTr7DPTPWAlQ3d68bf0jUk7BEvoVM0iIttOJhTWRN999//yiLKXhT15fkhSIEu8gYw2sh51j4iA/ME2lulfYkhG3SpEk2Bo8kKbQVY8kwa4tlFy3JOXPm2FJ8eVY+3LobbrihodQdbl1CNMjyp+HqJuFETQgIgeYhIALYPGzVcwkEeBmS7BCb8MBLBlkPpFtoeQkTxBxNnjy538ggDGQ2El9Ul4bl5IwzzhhADrIsI3V09/p4hsLGIdZ55D1tbdIqgcRad7kftyRizUVd7I3uFyxtVDHB1RtaycBjm222sZm1JMo0u/mSMzzvlFNOsfIxMQ2r5WmnnWaeeOKJ1Mvz3Lp+Qg+EnDAONSEgBJqHgAhg87BVzwURwO1FLVdccbFaaX4pKqwWVErAYpLU/KoFSIVQIQE9uGaJARecfr/L01ylaQkhdXT3+hPKkubhuqxqLTE4ppFAwgVi6/DGPKeZ1+D+dEkxCy20UJRIc5XjwXKM1Y+EFVoRUec0AoiOJpY8rHwrrLBCqkuZuVO2jgNaUfJZJQbqSwj0EgIigL202jWeK3pnZPmiKQYZoNwawfF5lkDfokcCAFmc3J/UfLLIy43apmQjEmjul7+qC0wxCSFF3b2UQDvssMMstq2ydoXZrEn4ZiVfQO4g73nj5ToswRwifCmRookhdVn/dozjsssuM7NmzbKPxoJ6xBFH5H4HudbXK2SdSGrBDe/H6mbNxyeQknlpx8rrmb2IgAhgL656DeeMbh9uHzTBiliEfBmQLALoRIdxt3WKhSErIWT8+PE2YD5WzBn329ChQ23Zs1a4E90W85Ms0rZdHkEjxo+4MmL0mEdW43m4mpHT8RMp8p5Rw69EW4bkH6g4IBETGFOlJRSsZvDLLLOM2Xvvve1hAymmrIblE5fzc889Z/U5keeps1h7WxZHDxUCFSMgAlgxoOouHgFi1nhZI9KMJS4MhicGimL2xGaltfvuu89MnTrVfozlgKoLYY3QMPkA9y9yGgSh172lJYQUGXee3lyRvopemxf3lyfK7ayHJPqwtpCKmIY8DDGUflxd3ZJ9YubR6mv8JKkiROy9996zFnzKxoXtYx/7mBUy5y9NwsYnkKwxrmis1WpCQAg0DwERwOZhq54zEOAH/7zzzrME0G/86BOb5zII8xIDfLcu/UAoIHdUJaAhu3H99debG2+80RJMpCaQUwkL2td5se69916LVV62aDgHsMTVTaZlO1zcrA2yKpDYpIarnmxnCGpau+2226xLl7kX1ejDqkxMqCOBRbQGuYea08SirrrqqlFu0DrvodixYYGfOHFiXwY66xf7XeGg9eabb5qrr77aSr+EWcBYb7fcckuz8847D7DugTffS5JiKNdINR+JPceumq4TAuUQEAEsh5vuagABfuRx8TiZE17MyEAccsgh1sLDS5+Xb0zpNl4yxC1R6cM1iAUuP/7LiwhC6VonWoFiMiz95WiXu9cfQ17cX0zpNaxKEBC3T9IsvFlbMbRAxlh/fdc74yQTd+TIkamxpQ18FWp3q5+MweCQ5EGap2hj7WbPnm0znMPSbu77jkwP1nr+vy/l1I56x0Xnp+uFQDcgIALYDavYQXP4/e9/b60+rlYvbthRo0b1S8QgXi8s3ZblKswjGw6eTo4DS0sICZe+ne5eN5akqivhOGOJeGj9jNVC9Mcybdo0Q6gADQswruQsqyPuY/aoIy5lq7B00Ney31D57s2YMcP+Gxm8SCSVFYSm3B6JOQib+wcx90AXJ4jFnhhgfh9EADt152jcnYaACGCnrVgHjzdMCMiK8Staug2XMq5Cv3SWg6obrDhpCSFuju129/rbMi/urwiJS9oHsfp+bkyh9mOWvElYH/gzn/mMdSO7kIIO/vpFD504PiyvWOCrcscSioE1/pprrjGEBmS1bbfd1h4K1YSAEGguAiKAzcVXvXsIEAtGUgcuYEjZkUceaYYMGZKKUVLptiwrHi8sMkaxOJBNiBwFYrI8g4zCPEmZui9WUkJIHdy9Pm5hVY4Q07yYzqQ1SLLwFiGBfqIQ/R999NEGq17YINm33HKLLRdIi9mjdd8zZcbnahYvv/zy1hrHdygmEzjmWXxHsWZT9eP5559PjGsl+3jMmDHKAo4BtEbXcHhCCJwDxM9+9jObxENlHbQ4ldBTo4XyhiICWM916cpRPfnkk9b9xkuA2B9cPnmB3kkv/1j3YTeC6LtE6+Du9TFmragGgZZjUmtE7NnXiXR9cxhApy6rXFkYP5klAQR5xfKFG5KGfAl6lIgyq1WLQF7CSFKcYLUjUG9VIZCnRUqYzzHHHGPjsjv9EF4VZnXpRwSwLivRA+PwNfuKuHmSXv69SgIhNMS0UVmhXdm9SVs1Ju5vv/32s5m8ZV8CaMVNnz7dzJ07t28IvFxIVMAiGGrNJdUeTosvCyuvQCo5oFC9ouoGVsgerbjiim3Jzq56Po32l5UwQt/ECe61116WkKeJvDc6Bt0/EAEO6ngdyOymLbvssrbKkq8o4KzFHJ6yGhZk4moHDRokqGuEgAhgjRaj24dy4YUX9hV7L0IAwSUsJRaTRdrteNZpfmm1i90Yq0rAIZbs1ltvNVdccUU/mRG05nA1IVmy9NJL28xhMlAff/zxPjdjluyMLzfDmPNqSvvYQ+hIcoCgQOry2mOPPWZOP/10W2d39OjRdrxqxmBJwsL9/e9/31YWCRtrvMcee1g9wTxBcOFZHgHWgUQgwiHCxB3CArC6I41EGU30GilDSeM3mQMTn9FIpuIa15TcU35NmnWnCGCzkFW/AxDwLYBlsgvffvtt60L25WMOOuig6LrBWpLmIJAX95cn9lxmVC+88II5//zz+71gsvrJOjCEeoXEvFFpJVYo3BE6LCZ51VbCgwwuaXQr11prrTIwdOU9EGpiyS6//PIBCSOQfOIDRQAbX3os5BA8JHiI0YPcxVj0OEgdcMAB5u6777b38t2inCayPn4d9tArEJOB3/is1EMRBEQAi6ClaxtCAGsMBI6Giw0twNjKDtzji8W6gTQSV9bQZHSzRYA1YU3TXEDNdP1gDXz00UctUUgTm2aMvNywWiTVluYl5cvEFB1vSOiIbSWOMC0ukcQHrCbOwlWVZTR2OxKnSZA+FTn47mFVy6uxHNt31dclJYwU9RxUPaZG+0Nnke/MYostllser9FnZd1Pgh1WaCfETxgFFjq+y371nLwxQMQPPPBAs9122yWGM/iJf/RFjWjIo1o9EBABrMc69MQoOF1i7eClSSta2eGZZ56xcSSIP3Pq5OXtyGSz4rV6YmFKTjIv7q9VbnqIApaIRx55xLBHnNsK1+rXvvY16xZOix0LXddF9mQoQs4zqGZB5mNWI5aRTGOSotjPYenCkssRdRvuPQjo/Pnz+67H0knZt5VXXtlm3mKxhRwivB1rBY16eMmLsFTx20HJSKxUrFGnNdyhkydPtrXOkRSi0smSSy5Z2TSIYeUPQga5j4mz9UNysNxBCkmA4nuLh4a4S75D/H8+o6LSrFmz+oVUIN5PdZe057F2xO0SjkHLqtdeGRjqKBoBEcBoqHRhowjwwsRth0wLrYj1zrfUrLPOOlbGg/JoTqwXFwTyHnlF5xudg+7/XwSSEixCbOqeqEPyAQcHyCONmtMQMohPTAsFo7/+9a/b2MEYixr48bLlWTEv65jxxF5D5Rxe5DGNl//iiy9ullpqKRvfCFmFwEAMIBrtKDEYM+66XUPYCodfLL9VuEL5PeSwc8cdd1gy71db4XcVax5JV1nxpaE8EpixH8nYJQwi3JdY3Km77rRWkeuZNGlSrkSQr8OpOs/12pkigPVaj44eDZYYLAxYDdJean7JJyYbqwuHtQTLBT90uBGINyEZwJWM40eVlzelvtSaj0Be3F8Rsefmjzb5CX5MKvvn+OOPt5nVMS2saINgMvvPj4Hy+6HyDQcgEj9aTfjC+YTC2DHzTbsGGScIIvMiSxTCARaQQ8nn/B9qYY3lNC3KmLWIjX+FCBIjvdVWWyUSdQ4whCvglna/xei0chBKa/7eIbSCMB7WO6u9+uqrVv8VyzwhBwirxyRLxWChaxpDQASwMfx6/m6XuUfG2FtvvWXxwCqw2mqr2Yw9gtt9K0GS5YiXBq4z3DtJjeQPfmggjz7RC+O3cEUQ66UAcWMQZX3qqadsFuxLL71kYY1xicZs6DDuLbwnltTHPKtZ1xALx57CikIrkqEYVrRhfx933HFm8ODBicN1ZBHSjFzNiBEjDMkfaQ1X3lVXXWWzmpv1ouSwxh5hbCTB8JImXgsBX9YXfBptfA8h1CRt1MGV3Oh8Grk/rLG8/fbbm0MPPbRQl+w7vCdUPPItfnzfVlppJXv4YP1YSw4b7rc4LVHunXfeMRMnTjT8vtKwUOYdgMIwHggkIRZZLYzdnjBhgnUxq7UfARHA9q9Bx46AgPYpU6ZkBuBDAI866qjM7DAASKoJzL9z2j3nnHP6pAbCFzXkBjcERLSqslXtWBB+3Plr1KXGjy0SKWjluZdAOB9O7rh51l577cLWqJB0h30Xceu3A2f3TN8lx78VsciEgtFZ4QdhCb8YS6OTpMFSuNNOO9lYrFbq3/muQb6/BPhz+ELug7m///770QQx1krUzr3Qqmf7rnf3O0bICm5hLMRUL+IPQkf95dCC6pdYTMu8ZS78BhBq4xI8IIYkd4QJd8SinnLKKfaZNJI52G9ZLYwhjbknFGMn4WTYsGGtgl3PyUBABFDbozACaSdR3EGcdEPrAT9AkDSCy13jGoKQ77///n7P59qNNtrIxpVgwYLgYa2gJVmW+PHEeogVg0B2rDoEsndCY168VO+66y5L2LBeMvcyjTUhoYGM1hjrTRmiFhP3V0Q/r8w8w3uYK6SKvyItDEUgFpC4p7wWVjtJe7m6fih7hmuYly2N2FW0/9LiBBuVpMkbf8zn/qEqLc6LgwBzwiKEBQliiOUJqxKWRP/wEWMlihlXp1/zox/9yJxxxhl2GlhH+b3k98v9vrn58ftFuIufSe6HHED+IF5YEdMOjGFN61122cVm3/rhB3yfIYr8/tCwTvMblBei8L3vfc/GHtJiZXn8hJMyEmCdvvZ1Hb8IYF1XpsbjyjuJ8gJAmoNg4Szyhhvj0ksvNXfeeWdiTVAfAiyElOUK3Q2+G6PTAozDk3EjLmx/TcANLHbbbTdDwgxWGF7IEOoZM2b0WVOLumrDpIdwizZT0oSDBUkbVNDA8ozVApFZ9lAeqUr6KoUWQOpSEyuV13zBaF6+ZEFiIUtqsWSROWAJYo0akaTJG3vs5368WtFDFd93dBEvuOCCPqmbXrf4IG6N9Q9cYxoEkJg5YipdQ3OPpDdabMIbEklkHrMm9MXhGPkZvyH4zG8CLTapg4xe1rfsPcQYcuAiHlCtvQiIALYX/457um+hyNKASrISkkGINcQvDM518+bNsyfRJPV/ACI2EJdlUjyUL+NRJI6rLsD7P+z88BMgnZZIkDZmSNFJJ51kXT+syfDhw611ICkjOozfi32Z5MX9VSX2jGWJFyUWOuKZHNHLenli/cMKnBeL5OMXxgDGkOHQOpdFeNnXxMUi90KDLEIyhwwZ0m8ZsZ5hIcPVyvcD64o7NDVaOq/sHvfj1Rg348uTtuFZWLMhsBwU/LbpppuasWPHRmVHlx1zq+9z+5RDiJOjYgyQGg5fvhQLuotgGFr6XIY1lTMIx+C/EO7Q9euvR5FkN1z1xPVRyi0t85i63fx20GLlafz5xB4Q/IQThQW0eremP08EsD5rUfuRYKEg65bsW1qWu48XICdFXoDcl1cQ3MkaPPDAA31JC8T08cLkxzGGzMRaceoENKSCH2nIGy8EAqR9N7DTuIMogsHIkSP7uWhCaZ0YF6xvycsqj+ZwgiydeeaZfTFFIX5IRxBjVETPjnnh1uLlhJuUv5dffrmQCK0/jqISLtwbagAyj1GjRln8Q9daKIGRN2eflPMsRKixYPsv96x4yjLzqXJfo/lGIgotz4IHNljxiT31kxPAEB1G9iQhHTENqzjuSyy0jljhLue3gN+QdiaT8JuGm5uyf1Qq8ecazs1PdGAuHHwhh3zP3UE3D1fXp59EkeQe9p8NfhBxxok8DJ4BN86keL0y8jR+IkispI1/D/uC3wtVv4n5RjT3GhHA5uLbVb377tYsmQ9+uHEtXHnllfbUi3WFLEnuqaoRfwQpIcuV1u4XZtl58fIkkQZ3DQ03MCSEjGpic4iRdMLGSW4cn0BCwHCtEFuU1cJnJsUHufvz4v7yxJ65nxc644TgQfRI7MGdG1pEymLo7oshv/4z2KfXXXedfaH7Y2G/Yk1kvzrCgUXymmuuibLO8RJmTbFs09LIYpK7lOshPEjSlI0HbRRH7kd2iZc0Y0yL2WJtWUusln7NV+7Has8+xqqVFVMGOSE0gcQTLEt58ausDYkLedIjVWDg9+HEu+fMmRO1b9PIXZlYOD9e1YW58B13Zdxc8gjfryz8kmL8ysjT8FyshiSu0A4//HCDBmZWCxNO+K6iE6rWXgREANuLf0c93Tf9p/3AQS6wBOD+4uWRlADS6KSJMYT8uey1GPddo89s5v2+GxgXLn/gGDasR1gSiNVxzc/YzCuz5F62rA1WQBeon0Ucw9jCcEy+2DMvH4gr1gfi9CB7/P+0bOSqMc1LyEh6HnsUaQ1iUfPIh7s/T+OQmC/itRypzCOmEEVitXxXIsQTF/A222zTFtepb7FJyq7HioU3wI/zBR/2LpU6+MsSZWd/s+8h1e6AE7sfYhN2Yvt79tlnDfp2fCeQr4LQ+KQVS/XZZ59trX6usT6EnAwaNMi6Ttk77Hf64LCDnAqZvGFykh8/FxsL5xNA8OX3Dqtg3veKMbJ2aKNCxJGKgTj6cysjT8Nzzz333L4EvhhJm7IJJ7FrqOvKISACWA63nrzLF85N+hGGYODydVll/Pjg3kzKysVKwqkQEdnYxgsStx0ByO5lXSabNfZ5zb6OH8Vf//rX1qXOi8EnAO7ZTtWfRAN+xMPsUV9aIknKxJE+XrZYdcKXBm4pkih23nnnAfVrIdoQTtxESQ0tO+Lg+BzCkOUSazaWjnwMHTrUioQXldPBSol1h+xGXGhp1sk8lzkxfQTws660PLIYCkqHOHE/WcNZFR2aga1vsfHFe9Oslm6uMWMND3D++CE4EHmn5cl3BGuxv7dipEdiMQlr4obWrLDcH9ZcroHgpWVy0ydZ0RysQvmeMrFwYcZ60twghewVCCkklsotse5y/zcktlSbHyIQG3vtJ5yQnEbcbpYeZuwa6rryCIgAlseu5+70CWAo7cALgzJBZADSsFLhxvKlDHzAkJqAyBEcniYA7a7npUM8y8yZM/u5mvLiCuu+QGk/7I704VaB9GVJnPiSDI4AcqpH4BhSmUb6kG/AJeRqfYZYQUaxYoUyPXXAFCsGLzhq12JFwTVe5IVXZA6hBRSdNOQ0ksTGwYwDkKt7mkcWkzQCIVC4U2fPnt1H1vMSe4rMJ/ba0GLD3oJcJCV58D0kNpXwhTzinZRMBOHjAEJCUmihcuPFSohVGRKBGxT3cpJrmd8K/mLK8dG3H18HGcG9TFUT18J4tyLVYpKwLhMLFwopgxdEDaLHd4BDdFEZJH9sZUq1EXpDiAAtLy7RPatMwknsftV15RAQASyHW0/e5bsbfRcwP1Cnn356n0sWPTWInZ/tGwJ24403WqmYvOxRfswJRidOy28QF36Mm1UpoRULHMrAuGfGZuNxvR9TtNlmm1kdxqQAdV7SfI7UCZjnvajp2y+/1wo8/Gf4GZIrrLCCtaZgUYYgNPKyKzIP9jUvOaw5tLy9yuGH74ErrYUbFDduWgxclkYgVtWzzjqr79k8n5c+iSStspr47kqSONivvgXZiRFD/tIOej7eYSJNWWLrZHMcrlgI+X2AYGCBJWYxti64r3mYRGT8sJcqZKbKxMKF9+SFehTZ41zrYxBbqq1MeTcSvjiwcuDHQMB7IjY5qOicdH0cAiKAcTjpquCHwsWNORLjAoKxLFHiKMv9wA82LmQsYEmZryHYvmg018eU02r3gkEC+OHmJedLQoTjIgCeFxqneqwPWEhosZUp/Jd02DcWKKwq2267rSXKsVYR109e1Y8qMGaffOYzn7FWF6x5jHPJJZfMxKyK58b04Sc5YLnJsv6EZJHvB1byNGIUoxEIYSKcggMQxAuXWYwcS8zcYq7xiUF4fZlqMlilCSngu5GXPBQzPndNUmm+JMmdpD7970+S+9O3WsVKnmSNPYyfixVf9g96sXp94TjSqg2FFsYY4W5fgJ/nqLxbkR1bn2tFAOuzFrUfSXgSRaKFLEBipmgEA1PnNCv4O9RHy4uRcqDwwsRqyOkekpCnVt9qMCFLYIHLFPeIr1sHEcOdi0UoTfw0DMaOVcsPC7o70gcRT4oZLIpLqH1X9H6ud9Y8LGgQI4LRseY16roqM5Yy90DEcD+yV5NIdBgnlheXmqQRmCUoTSINBwWst62qcw0pIDEmKcmDOMs999yzsCXSJzGxGeux6xVWvuBQgaYm1vS0Frq5kxLbfEsX/RCLy29cI6X5ysTC+VnZMeUEk8gfyU5Y0JEk8ltY3i1GnsbFTuJt4Hu89957D9C4jF07Xdc+BEQA24d9Rz7Zz1h1E+AFD7nhpZBnZcKdhluNF0wZAd+6gcaLh6xa/vKyGbOSYpiX72KPtTb4Yq/0kSXpkoUdrjOyUUNphpCsZPXBSxE3GrFiWPNwmeGqxwIa43Ku29rGjieskALZJ/M37bsQoxEY++yqr8vKisZ1R6kwDhZFWxjuEJs4UOQ54TrkVYgJD7RJlq9QMJzxsM/Bgj0eEnKIJwcc/tJCFfz4udhwjzBZKC8cISR4xE9jTSbWkhjWsPnkPLa8G9hw2M/7zS+yhrq2tQiIALYW75Y+jZc31okqv6BJWYuUHCPWKe8lHwaA5/1AtxSsgg/j1EzGKNlwSfIhvCTIGAz17pIEgd2j/QBx/i3GDcwak8V300032W5iLB/hVN26sH5JOoLhmuPWhNzhinLWPFyCYQWDgpB25OVFLU9FBaVbCUpaJQ/c9FiFcFdmWfezxhoSwGZkgSYl1WS57f3vW1Z1ijKxsFj6IVp4ScLfRT/5KynxJA3HULgcKyoVktI0Edlr6Isi1+PEp9OyfMvI07Ryb+pZzUFABLA5uLa9V07yyItgsZs4cWKiFEvZQWLF47QMMXAn4jFjxth4szTXLEHtp512Wp+kSJETbNlxNus+4h0p1o6chd+wCnDCxrrhxJghitTadNLYxMVBAAAgAElEQVQ4WTGPYXxQrBuY8UyaNMnGHNJ8bb48DPx1ySoz5da62615eXj5nyfFniF4Pnjw4NRuimoEJnXEy5z9hHsWFz37hgMHGaG4KBGxLkLU2KMIYvuZx+65uL35bpNl3WjzrUwE/xMPiLW4yhYeViBHPCepvKKf4JEXV0d4B+UqQ8HrrLGnxTmWEV/mOYSZYMlDjcE1LJDEhfLbSzY8pA9rPqoJJCWFh1MytYnRDl3YzIvSi1h3sUq2KtGqyrVXX8UREAEsjlnt7wgrHFRNtnjx8fJBDNTpc/FjB2HZZ599LNl0RJAfO4goP1rux6gZ4tDNWhRi8wiGJ4ONslZYuULClVf1IAz4z3Kx+JIMsW7gMFkjxiXvJxj4mopYFL7yla80C86u69fP1s2rq1xUIzAEi+/atddea6VQskSAsWY5rbo8qzzP8KWE3DOL9hGzsP7e5npIF2LJRWtf5z0rdAWnHYj8WLyYZAwO1eg7QpQ4BPtakawH/0a8ph//m1TfO4z3jXW5Mm/2ALGZlN4rUkmH36jDDjvMSsfE7Ik8jPV5dyAgAtgd69hvFkm1W2OkWYpAAQkkqPiiiy4aIACMy2ixxRazJcD8H0P6JyaMbMY87b8iY2nGtVhFcO9CXvnR9V01Li4IYjh8+HBbrSHP4uLHTmYRO7/cHvOKrW+cpK/GaX7YsGG2EgAneogiLmksA1h7fAtmmazOZuDeiX1CpqlhjTULK0xSC92TeRqBYR+h1JL7HHc8e5P9yjWu8ZJnXyLRkpew4Lv/nLTLQQcdlCnjVGadksJHsGDhDoaYZP0mEMbC51jW80JaYpJyQhIWU84sZs7O84LV3xG0pAxZJ4NFn2mlAvndgWyyr3yLnBPjxrUbeiH8MbKW4Ep8Nr8BebjFzE/XdBcCIoDdtZ59s4EQnHrqqX31GvmA+A9O3LEK8XnQ8FIjOxG9MhdjknZPM18seeMs+jnuEFy8LrvZ3e/rb2HNwC2WpUMIPlgOr776aptg4Vtt0uL7Qjcw9WDRfssjmIzRT7ApMmf2BcH9MVpuRfrVtf+HAC9qKoQQd0YjYx6SFZPVGx7o3HeJiie+9Qxyj1WLhCS317DmHnXUUZnfeZdJjrUqpn5vI+uaV1owr2/wIo6Wg1dWdZQ8WR7fDVskDi9vfHweo/UXisBzAGNOa6yxhnXr87uKogAHaX7Hk+p7O4skMYqu8gzPd4koeH56MS43Zo10zf8iIALYxTshySqEq4MMxTyrQBFYsD64F0+YCetOobys0Hqrk3yLk27BAoIbhtipNBIFOcKKihslDzv6RR4B/ba0mKGs+D7fVcZzv/Od79iki5iGCwrXPC/1vEYQOck7WGA61S3k9BbdXNlfxJfVzdrhx5sVIRxh3BfrRCk0CGTamrH2Z5xxRp9FMK8WMb8TJBigF5m3tx3OHPiwjs+dO9fGnEFQNt10U0NCWNZBosihMWv/QgSZFxnXab8pYfKGX8XFl3eJrWSR931yn4cJL4wzzK4PrZRpfWMdRM4GMqcmBKpGQASwakRr1h8nTQSGfVdBkSSBItPhZcVJ1Fk5yISr6yk0KQ4Hd9nkyZP7yBOka6+99rJJHTFW0yzXDO4rXDkuGaSIGxjyzIs1qfFMXoD+S5B/g3CQpcx//Rg/xoHFj5c1loI6EfKYvYblhgB3YlAhOkkZ2PRDIDuEnSzMMiLYMWMpcg3ZmFhyaEUIR1hdBHJLoglzy1o739KWFIdWZOzhtSHB9D+HsGCx5lCR1Tg0YuFC+ggylhXTmNYPZDVLHDskz77b3T9kxda/jcXMj/XMSqxi755zzjnmkUceSezaWTsh/IijqwmBqhEQAawa0Rr2F1q1sBxg+eFEXDdLSSvh8+PycKUhacKLukj8lBsvBJsfcwiXa+4HnMQYYsO4hoxsXhC0LDcwGYfEWNKSMhldlYorrrjCZmnyku/W5iyqJECgoVck+B1McK8hY0IST4wrvRk4hhZAMlOJz8pqSTFzXB9Tgg1C5e+hmEoNWK5efvllS7AhZViuwn0VulaTxo8FEJUALMyxjWfzl9aIJ0Y/D/e2f5gltu0b3/hG6gEt9IKg3Qf2yCbNmjXLPi5G+BiLPiEffoJb0lgJG+F3gKxhWp7eoX9YI6GI3wxid/FG4A6OOXjGYqzrhECIgAhgj+yJMPamylJMnQohsTa8PPzgeeZS1EIaysLwI46rnQQM3x0WvpSz4vvCTEZepsg3YNnieWQBUqaKF0iMXmAnrhHJFXPmzLGu9LwY05j55WVrx/RR9hoslyeddFJfbd+YDFhfMobvK9ZMvscOC6xtxOyxj5LcwWTeX3zxxdEkh6QnsKal7c0wkxeyghsWSxeJRbHEpyyOkGIsqc8995ztIsZFGlpRieXFM8L3hxZT+syJtEMCIWeQdyzoxOhB+jiYYJUmMcwdUMoQ4bK46D4hUAYBEcAyqHXoPSEJxCWSp9+XN1Uy1RAixuWDK6VdDSsRwddYxvLq77oxQjCmTJlirX6uFU2UCUulYa0bP358qjgrz8LNzEsiK76vSB1e4hfJFu4Wa25slmOZvcbewKW+ww47tByv8PuHZRL3HmQrjL0L96azJOE2DEu0pWn1+QSQmEEOEGktLIuWFLfGvb6Wn7OmQcJovtxRluuzzLr594QkNM+6yXcJIkysb9iyBKD9a8OSi3lz4MCGCHU3W+bzMNDn9UdABLD+a1TZCPmRJ3Ab+QB3Ss2rW5r1cD+GJTb2p7LJ/FsYlQLzuHP4gfbjiHCdUGkkLyjddwMTs0jAdVZmrz/+0KIXo7cYZoNmybwkZXL7z+flRSYpBKJdrs0q15O+sMayP7GmNKthLcPKCxFsJWnm+0eyxbRp0/rFLvIdRKCXyhGOCIZyQD7JoR8sYGTfO3doWK0jzCZPI3QOYz9xAfJGuUaIpd9c/VeILC3Jdcr3ERcrMbZYBkmaqjrONMygzZsbYwUnxoWb1W95AtDu2nA90vYmVmYs/2Qqd8t3slnfQ/XbfgREANu/Bi0dQRIJxBJFYHn4g581MNxQZ599dp8bhWupQgAhacVLNVaZnxcjyR28YJPcZKEbOM+a4GMSvhTAkOSKrIY1YurUqVY3jpYn8+IyrHFBETvIfNZaay2r8dZN2l7sS1xykBpXdaSZX4x2xsHiMrzgggvMs88+aw9iSYcwP0s1zc2ZVMEDlyyyL+DpwhvSCJ2Pr08A054Xk92KCgCubsIUsBBSWpCDVZUtJIAxLlyeH5ZS499iBKC5Djxx4xMjiTafq7rDZyTmQCQ5OFY91ypxU19CIERABLAH90RSSaEi8SoQEcq68SNPa6VFJU2A2olPM55QgDor3jHMBo4tv8Zz/BdRTCwS94RuwKIyL924XdmPyAhdeeWVhRI8IE6QYEg0xIcydTT08LAIk0STVboLYpRVK7aZWDuNyGuuucaQEY71zz84QYYhUjQSlNClJP4zqYWHIdzc7CtnHUR+CeuXwyepD5/cpWUpxxBA35Uc614tirMfRhH7veMZSWEVVQlAF52DrhcCdUBABLAOq9CGMSSRQOLXsBpkxa2EIsmttqSEyRFJJY6wqmBdIRvPvQSzXN0uwJtliC2/FhJAcMASQV3OtJamMRhb7aMN26Tpj8StSHyWk8fJe2CR6gaQESxpxK255ISwf8gV7s5YncW88VX1edHDBTGDJAaRFe7KM7rDGfuLBJKs5pO7NOIWQwB5BjHBZNiyVmCLxbqqFmb15lnQw+dyeEU6ht+FInqMVY1f/QiBOiEgAlin1WjxWJJKxmXFsYXZrpCqQw45xLpXq47zSYICyx6iyE7kOC9hAz1CrndxP2mF4bkO4svLhRabVeu7u7iPmMPRo0cPcIFDRCCkZ555po1xYxyLL764ldug5UlFtHhbtOxxRcgfZILsyxEjRmRWgEgaPOQIYoSESJKETF4N35YB4j3Ir1TBP8eGJuBeJsbQfUcI62BvZ1n/3GNdTeA0YhRLAP0au7iA0Sz0G+SWdcBlWuR3w6+7TH+4XrFsoq8Z28jSnTRpki2dV0SPMbZ/XScEOgkBEcBOWq0mjDW2bjBkhYxZF59VRQZx0en4AeZIMJCwkeYWc32HEhBJospl3cAQO6wdJKHQICkExg8dOtQGgPOS42WHNYTMRT/eCzcd5JTsaTI0sZJ0ajWOouvI9UkW6LR+qpBvyXoermCsQhDMurRwb0GiyC6P0YVjn+H+RtKFe2Jje31LeNIhKJYAOiIJlkkE0JEwxI35ruDGxxKbtP/5bmK9ve222/qVUyx7+PTnWCTcoy77QuMQAlUiIAJYJZod2ldSyThnXcMaQB1byJ9zLTWa8cvLDesZ7mRO4rjfIHR5BMi5loA5NsMQ6w9JFy6rFHkGXkphbc2ybmD0v4jV8rUEeTnhRgNXPzPZL1/l/r0VCTN13Ja+xl3a+MCR+qgkvFSRUZl02HHPrqMV1ncDx5SAC3GE9LLnYq1s/vOSXKt8V4lFdJbrpOxbP1M4zQXMdwXC7SoGucMTVnF/ncNYXjc/SDCW9sGDB0fPjXtDqZsYAeg6fnc0JiFQFQIigFUh2eH9pNUNxl3pxxVxUufHmwy/oi1L3w3ChHtvs802SySCsdaHpDH5lsO0WL0wo7dIXB7kknhDP/YqHEfZl1ZRjDvh+lA7MWnMSy+9tE3QiJXkiZ13mEHq7mumbl3s2MLrwox99i6yRsiMVEGIw+f52oNJMbNhxnxS9u37779vXc5vvvlmqkhzSCRj8YmpgJLVVxiyEZs9HDs+XScEOg0BEcBOW7EmjjctScE9kpcy5A+XXNGGbMx5551ns2CzGqLGCNaGrq5GCGBYhSFJFDfUTSsSXO7KsuH6CrNOeZFirdxll12sVbDXW4zANe7OsWPHNgUv1ops4xtuuGHAUsRalVu5hkmua1y6yC0VjaGLGTfl1rDy4XolkxhXMHHB1PhGgNol06Rl3z755JM2NIOKGRtuuKElrElu68svv9z84Ac/yK0BDOnjd+erX/2qTWTBSli2+eS/SLJX2efpPiFQdwREAOu+Qi0eXxoJxOJHPFFezJ0bLtY+Tvr8+CPLQfkmJxuTN6WkUmwhAaSCArWMYxov/enTp/dVAiDuDiKLe9tvfoWBMvIsPAdLKiSQ+WMtpQZwr7p5k9bmxRdftIH7vo6afx1xeOPGjbMB/s1qaSUAWSviMinvVacGCbzuuussafWTWDiIkYBF5jmEZqGFFmp42FlVM/zO0xJnsILjdo7Z88wFNy8ZufxG+I3vJqEh6OrF9BUzcf/7HSsAHdOvrhECnYqACGCnrlwTxx1q1RWxyOACItuSmDpeSBMnTrQuZGf5wwq2xx57GF4gxOFBEknUmDFjRl+CCaf+ULoitNBhKaSMHS+bmObH+PFiwcoRWuQacQPHjKHXrwkrp4R4xFRSqQLDpBKA9FtnWZCk6h9JWOy3335m9913LxQbF/bjV/hJegYHGzJpWa9Oan4Zu1gB6E6an8YqBIoiIAJYFLEeud6RQKxluIFiLTJh4DonbcpWcdonsQRil+QKDS2PSDTgSuJl45pfrL6otcYX1k3TOWvEDVzVtnDuZMgxGMQG8Ff1/Gb2k1VOq4gQeRVj9PeS31+sBFAVYyjTBxa2OXPmmKuvvtoQVuG3sDZvmf7dPZBkyiQiVE3sHI1wBtywHOBYr05qWJxPOeUU+1vk4nE5hKoJgV5GQASwl1c/Y+4QEUoerbDCCgMK1XMbLyLihSiwjjQMmbCQtdBV6x6RFtvnDyEs1RRKtvgF2WOEl/2+fQKYpf/lVxko4wZudDv51leqW+y5555dU/LNd8GFOFVhuSqCfdpYioQWFHle1dc6iSG+M2TpE3pAiEaWEHmZMfA7gJuW/6IlmJepX+YZrbgHqyYaicQTxkjptGJMeoYQaDcCIoDtXoEOez4vAl44559/fp8FgpcCQrUkTtB++MMf2uoOrsVqmIXkMawlGiZzpAkvJ0EKWaUqAS2rRinxSCeeeGKfREUrS0UxRuR2eFn5DVcb1lAC7zu5+TI+/jySrL3Nnqd/IPCfte2225pRo0Y1+/Fd2T/xgySLIO9CsgYKAmRXqwkBIVBPBEQA67kutRkVpIw4O37Is2q2+jF5odTGcccdZzbddNOoOfkWuKQi9jfeeKMhg5CGS4qEgjyh2zD2jMD5I444IjF+kGuJWWTOuLti9AmjJpZzUVYGdhZhreLZrejD14cLn0eGNLVwW+nuxnJ9wQUXDJi6CGDx3cDvAqX8cEs7dzG9YGnDsouOY1WJHMVHpzuEgBBIQ0AEUHtjAAKQoKeeesrKNOB2RTB11113Nbfeequ55JJL+jIRIWCo+GP547QPUcEaGFrysghX+HBfR4zPQrHWUEMuptQV5ArNL1zVdaz6EJI/XM+rrbaawb1Hq6NIcdGvTZb2Wzv02PyEAH8uEgceuLJY/bG+890JY4H5DOIXZij7vSRl9RfdP7peCAiB6hEQAawe047vMZRNgeQRi4Z7EhV/V6GBTDr+d1IjgBzdP1oRF1+YiEHiCILA7jmhOC79Z0mHPP/883bcuHZpG2ywgTn22GMrkcyoYqHDesVYTRjfW2+91edG7wYCSMIC0jsQeL8h84F7u2rB56y1CQWB/WvrngRSxZ6L7ePpp582JMsQC0zZtiSJHKSdyAhOk/XhWRwKqRm+3XbbxT5a1wkBIdACBEQAWwByJz4CQVdi5lz9WggYFjSsU7h089yuodZabDF7sPLdc0nuz6SSXmT2IjoLwcPdhN4c0i/EejntNALAqVJABnEdWlh9xa++4NdT7YaapViQkAR64403+kGfJijczPXxxY7959RZBqaZeKT17VtJ00Sy/Xhf9i/xk4R7QPo4BOIxwP1f5BDYjrnqmUKgFxEQAezFVY+Yc+iK5Zak8lBpXYVaa0V0+/wA/TTNvjytsnBc1ADGksiLqA4N8ueLY4fF7X0C2A1xaWnZ4a0mgGS0YskitCFsRaWF6rCPmjUGKoGceeaZhmxpWtIBLqytS7UOLKgu3i+sulKkvGKz5qV+hYAQ+D8ERABrtBuwVGFlo44mMVN+K1NVguBsSjdRqxb9K9yruNxwKXJKJ8EhLfA+dANzoqf8FGXUYoP1fTcwFUQgPLiS8loMAaQPSCbB51ddddWAzFn3DOa79957m6222qop9VPz5pL0Oe4yXq5YomghtuGLtRsIYDgnH5dWxQAyBkTK/Qx1fxx1LAVXZn9VcY9P2NPc9DHlGX1PQDdYsqvAVn0IgbogIALY5pXAPULCBQkWkDX+f1qLdaMmibiGfcYUVvfdwGXcY2XdwL4LOCb+zWE4f/58iyFlsbD4ET+IjmGdMhBD9zXrgPYcxNpprIUvVhJwyJLt9JaWeduq+YUVbnw8SXAgo5x4VzXTL5ErTTg9hgD612TpbwpzISAEWo+ACGDrMbdPjCFp4dBi3KgkO2BdwuIX07LKOoW6e6Ewc17/oRs4xgIQ3tMqcpA3lyo+h/wRV3X//ff3dRdT9/jggw82XNfp7aWXXrIJA6F1G7L+rW99y5YGbFZL01h0zyOTneSbBRdcsFlD6Kh+Y4hbDAFk0i6coR0JPx0FugYrBFqMgAhgiwHnca+++qo566yzzOuvvz7g6bwE+Vt55ZUNpbP4g9Thvs1zo4ZJBViUyJCFPCDTQkOoFS09XoguOSKtBisuM8R7b7rpJntvmQLqvhsYyxzxV1lxeNQFPv300w0xSEhOUL6JRJBOb7jjZ86caUWyXUuTx/DLVnFttxBACDDr/8wzz/RbzqTaz1WtN3vcT0ZI6jdWT7LRMVGJgj2w1157WQt1nZsfA5gWpxlLAG+++WZb65sG0UcYXk0ICIH2IyAC2MI1gFDhhoL8+dUell9+eVtfk7q7nJLDxksM4vbAAw9YEpbkpoIgQtb4saWRrTtu3DizxhprDIjZo7/bbrvN/ihzH426mARwhxYQXta4xnghlHEDI3NC5i3klJYms8GYiFXEWuCwKVLpo4XLWPhRSeTvK1/5ijnqqKMSy1KFkindJE3iHwh8IDmgsM/82s+FgQ5uwNII4SJO1B12kvpstk4d47juuuvM7Nmz7fct7bvW6Hyrvt9VboGgowiw1lpr9XtELAH0K8CIAFa9SupPCJRHQASwPHaF7wxjkIitodTYhhtu2HCNTb/6Rky2bpihF5Zzc5ML3cBFhXLDbELfDewEZok1RHTat4imWSULg97mG5KqpxCbCDlPq0kaEsDYlyZEg3VM02ZsMxT28WGpPX9MJGFg7Ww0ZpN9RSwoh4kkK7v/TCxxJKFwYKq6QTqxaFNxhDV1jTVCSmnw4MFVP7LS/vwY4KTvfQwBDJN/YvdypRNRZ0JACCQiIALYoo0RVrDA4oFlrCpZEl+PKzae6b333rMuGcgjLem+KtzA6PFNnTo1Gmn0+hANxjLayS1JtJr5IIi7++6723qpSS20msa+NHHtY2kiVnTo0KF2b8VmbLcS57BWtE+MwAXR8bIkEKHySy+91FqTs6x+PBPSB/lrhjsWd++0adMS5WZ4djOJZ1Vr6ZP1pDjNUFA7qW62XwGmjAehqrmoHyEgBAYiIALYgl2B2wdBVDJ9acTU4FKp6sUTWtnIKt1pp52iZua75NJi7qp2A6cNDMsV2bDDhg2z7uZObpA/sl6RHHFudn8+WIFwz5NYwz5wGcBc41tz09xvITahpbYd9XVj1ytLi4/5UmFmxIgRhfYAFjZiVcE8K5PejRHyd+KJJ1YeXxq6e7MwgexSK7eOJJ1xh4e/0FXux+um7VNfCSAmBjh2D+k6ISAEGkdABLBxDHN7COVQqv7hj3HFpA0ytDYlZfqGJ/2imbkhQeXlS3IK7jliDknyIK6R+MY6uy9zF/rfF/DinDdvni1B58gILz9ILRqPYSPubfjw4dYCy/x9AhgrlPzoo4+ayZMnW6vXQgstZEMLSCYhdtQ1dB+R1cnSf4ydY6PXUamFmL+0EmKER3CQcZgkPc/pXHKwAu8kop10H3hjYa4yuSjN3ZuFE98DyuDVpTJN0lh9zwUkjzhAxsvvBrJLDvO0Sh+QxCeeeMKsvfbatr416+ofdhrdR7pfCAiB8giIAJbHLvpO3+UV+0KP7tz01+ziviJZo1kxev4Y/EDupPJseeOlogAEhcaLj2xQqnx0YwtjPZ2rkXq3EMCrr746kbBA/oiD4wWL+xBSEbNf0qpspGG76qqrWlFvMs3b1dLc4+F4wIRxEhOKiDiEEWsfNZ4hJ7Gkz/XbjIowee7eJIwppTh69GhDuEPdG+70c845J9OyiiWTg21drZl1x1jjEwLtQEAEsMmo84I699xz+7TfyPTF+lClixMrE9IpEA8abtRDDz00ema+TAOxiVTsCDXZKJ1FvBSEEdFcXNh59YD9ASBnQy3Yt99+2/5zt5aFAqczzjjDEItGg8ChL8e6+w03KFUp+MPCmtbSRHj9630Xfeyih6XnYu+r8rqk7Ogq+/f7wuq0zTbbmJEjR1ZmZS4Sb+jGUmXiV7OwCvuFrD/00EP2UOKrF3BdM3Bt1bz0HCHQ6wiIADZ5B/hB0DyK+KYjjjii8pOyX7i9qF6fX3otTWuwUTdwSIRjE1WavDyVdv/KK69YYuzIX0w2NiQIFxnl7JIyVtNqIbuBg+v5559v7rnnHvtPXA+5xoq4yCKL2H9j7ciKnTVrlv2va63Sv8sCGeFvpFpcfGylC/LvzrCyjRkzxmD5rMJCFVOCMJzHBz7wAZuYQ4JLlYe/ZuCV1ieWV/YZB00wQM9vyJAhtU02aiU2epYQ6EQERACbvGqhpEez6rr6LtaiAso+AcwK1JYbOH2zELeHaDWZk7SiFjasLEnu4TwCGMaXZlVrSRJFrgMRhwRjCb388ssLu3Szvr7I7JBQxHeuCtJVRF7GH1cnuXub/HOo7oWAEKgRAiKATV6MVhHAmGSOtKn6BDCLcPilvMrUTu1mNzBueBIRrr32WhsgT4wdrvgyFic/ZjTNJe/WEukXiBON5A6SCrDiprVQ/zHGxdzkr0hf91gnsWbmaffljcfFUpIJzfyqaGXcvcgYHXbYYTb5oRcSH9hbhDbwPUdiioawPTikaV5WsTbqQwgIgXIIiACWwy36rrCsV0w93OjOvQtDV2AMGUgiEYgUH3/88YlxUv5cllpqKXPIIYfYrNLY1gtuYKxsWAHR+CurZXf99ddblzANfMePH28ze8NWVvolrMmbpTPImkP2W1UjN88lnrXXXEWdDTbYoLI4vzLuXsgOwsmEe7QKt9jvYNXXsd8JfUB+55FHHhkQI+iex9pgjWVtuh2TqjFWf0KgWQiIADYL2X/3G2bZlsmgjR1imAyAFuABBxxgiD9KayGJyMsgxtVJYkOaiHHeWH25km7PBs7DIu1zKljccccduQTQx7KI2x9rFolIWCppaQTQHSqQ8iA7GVdq2XUvigXWJMoHsqchFuw7rEpO3BkrH5ZO4vqQGEFTMUxcKvpM//oy7l6sfJR5I9GkGZVFGplPM+4tk/3Meo0dO9ZwgFQTAkKgvQiIALYAf9+i00w1fKwVVNxAtoGWF4eG2xKhYmql0tK0vKqEyFUXIBuY2Ci03pD4UPs/BGIIIGuNziAkkFYkli+20kgYX9itmdvh3ivr7h01alRliSZ1/j6k1TT3x8yhE71F/vv+++/3swx2S6WfOq+RxiYEYhAQAYxBqcFr/JqadJUVqN/go6w2GnItLhnBZR+i0eWyQnGz4QacMWOG+fnPf24f2ar6pFiV3njjDUs2u0H0udH1Cu8PJX3SkoaQm0FImevT6jinjS1W0sePLyQ5CGkhElX8urZoG2KBa5VlsGq8/f7k7o1DN9S55C5i/ZDZIQYQ67UfW4rVFt3G6dOn98V3cvijFKb7TYp7sq4SAkKgSgREAKtEM6UvTsD82LkqEIsK0QEAACAASURBVFS94P9XERiNJQ2SxwvatVCLzhE8XtJcCzn0BXT5N1y/uPnKJC20AMKeeUQo6pxEAMN4z6Q6rVmA+cQuTfYnrBOd1R8ElMouWHM70bUnd2/81wvrKFJHxP3R+O2gig0JT8T2+YcLDqLsC9eIJz3zzDPN448/bv+pVyzK8ejqSiHQWgREAFuAd1hTk6B6YrD8H8cyw3Au30GDBhnqdPrt1VdfNWeddVZuRiXB2Y24rlw5rvvvv9+QTew08CC3JKKgFUbiyworrFA6KaIMNp16T5g0lEQAi0i/hDgg5EsVFmLraGlJSX6N6Fgs00SvY+9vx3Vy9xZD3d8XWPAROSexwx0c/fhSEmFI/PCb76EoqldabKS6WggIgTwERADzEKroc99lR5eNukD8UlqQrKRMUQgi0iRYfF577bV+AfRUpoBcYI0sm61aRLaDl8Xmm29uxXBx/8rSmLyxQtmgpKQc34L3/9s785g7qvP+T/9BSKRqUBpElKKklGASSs0SCiFWwGUJhZiwu0AJ4BAZA4EQszQBihocg9liMIsxNo6BsoQlIHCBhB3K0pAAQRhKURQLVSBKSkqqqupfP31Oe97f8573nJkzc+feO/fe7yO9IvGdOXPO98y9851n+T51C2nCQqFvfetbxd577z1tMiFJ5EHNSwJeZog9IT3mSS9Y5sJD3Rt5X3iIut7mT+He+j9soXc61tPcpjDEFAXsy3A/86Hrr05nCIHJQ0AEcEB7HhZocFke7vPmzatNhvgRpdCDFnP84Ob0i+WhTX4OYZqYpEhdGGJ5QDljEC6kYnPRokUj0Qc1Z01tH2PbxNE5wnp3w6ptPkNzMIdQh/dgqujHksSq/ELGpMgJIugrdNHfo/o8Z05tY1c1nsK9VQilP7fevbLfHC8Yz/110UUXzaiIJgTMSwLG7wCpJzIhIAQGj4AI4AAxf+ONN1ziPmE+DK8YLaqQjsh9WMa6JuAFOu+88wokZgZhYaGJzwE7/PDDC4SLIZiQGIo9kBCBrPrQsJ/fOLTG6jfW7DWtBEmw92alX/i3OmFX+rnSp9gTtWOPPbbAi2PvvTC/MMdTHRLLKvHqfuOWGl/h3t6QR4qH35kPP/ywKAvf+q5EKQ+fHadu3/LeVqCzhYAQsAiIAA7wfsD7QMsrpFcsEaIqGE9gVSg2prtFyO38888fqJSKbQkH+avqegHhIFx48803TyWP+/XPmjXLkWJVA1bfiKH0iz+DsCwhWl4kUh0nwsIgCkdI0g/16ppKv9hWhDke6erVtneEwr3tYGmJW5lAuT0ulmJgP+9Xa8x2VqxRhMB4IyACOOD9Jb/q+uuvLyiasMYD+ZhjjnGSGhSJeCPv5rXXXnMhNqQUvPeGz3kLX7x4sdPbGpSFRQp1ErmZO95AdO7AASt7kJBnRoib9U1CK62qPUSyB7LPHoDHnDlzXI4nGGGI7BIytnmdfIbO49///d9PYY7nmSKkXXbZZcYlbX5hHV1Iio7wDv3ud7+rTElg76kixbuJ4eFEC7KN1AS7oGGGe/He8n3l+1EmxF615136HI8+6gV8L8u+t9wDF1xwgZOYIrxLOzzrZbayWIcddphLF5AJASEweAREAAePuXsQx0ignwodDfCIhQKq/nMeKITu+Bt0W6VQRLjJGzxjXHLJJY4ExCoF/Tp9T1w8XHPnzi1OOOGEidUOJDS7evXq4oEHHnDw8MKA55RczFWrVk2RQD6D4CH549vSWcmfsrSDpq3luKaV/0h5ACF8t99+e3HfffdNkyHifAgtPXOPPPLIYvbs2T0T/mGHe9kX+hpDtKnSHwfj/vjud7/rUjvKwvy25WP4gggxvvrqq4tHH33UQRLzEI4DVlqDEBgFBEQAh7RL/BA+9NBDLizqvWFVU4H44fU5+uijXSXtMMyGb7h+0xweHtDko5E3GPNEhX2D6at6yimnZOdKDgObfl4zJf2ClwsPMZI/Xvw7NQ/Eeb/97W87L3Ms5/SRRx4pVqxY4YhjndZyXI8HOl1oMKqFkZqx9yj3OBpwEKMqg9ySG4vIdF3rQriXFxuKHLjHyzxlddc27ONtW8uqCt57773XCc3beyEsGKrjYR722nV9ITCOCIgADnlXCafg1aGZOqGT0PCMoKG3zz77FHvsscfQOy6EfWR7EbUmmRxSC9kILRTPnnRPQZX0C941CNyPf/zjGUSQECs5pvSG5sEds1D6pU5rubBwJJYW4L25/tpoYCI/Q7oDhOnxxx8v3nnnnampcV/k5sZy0jDDvRZPcFy2bJnTxMT4/iJ4zPd3HMzeh7yIknIQe5l45ZVXXI4pRpoKdtttt02TDGqqgjAOOGoNQqALCIgAdmEX/u8BRuUsnh6IIA9t3pAhR1XFIYNcgvUC+Acc1aSQizbnSas68t18FeySJUsaeYQGiU2/rhWGZvfdd1/nDY3llkGEuI84x+dPkk5QlUNZR/olXKfv70xoHwvzumxOGJ/HyGWsXRjH4mEm9F+W6jDscK/HA6/+2rVrC8iuNcKlhOsHmavbr3vR5qEi9M73km4yob333nsuXEynopjh0YcAqh1kv3ZK4wqBagREAKsx0hEBAqGoNR8jF3Lqqaf2pO3HAxQyQdiIfqK+Whp5m7/7u7+bJocySZtipV/wmEEm8Ly2Zb22lrPdIZgf4U/uB2+2eIB/K/PmUuBCz9gnnnhi6nzuKwhDaF0I99o52RB6ONeYaHJb+zfIcULJH3QoIejhyx8vbmgAUv1vbZj5y4PESdcSAqOAgAjgKOxSx+Zou5DYqmSvB3jUUUc5b12utqFfnvcaQAIZC0KITXL+H/hChEkR4H/XCc3m3jZhfiGSMhT35BhhfAgpniEslhIQEsBYdxN7LetJi3U68bJCeNs2btyYM013PyGTs2DBghnSN1kDVBxk8/5ih7IOvGVbbbVVG5cb6hhWzxQP3tlnn13Q9SM0Ct180RIRDSqCua8oUJIJASEwfAREAIe/ByM5g5ggtV0IPYap8CUJPjc0bOUh7Fg8vD/5yU+6nqMUjGyzzTatS4Z0fRMIr1I9C5699pAO12rzuvgMrKleZQ/LjBeBO++80xUyYezTWWed5QqVrIUhYNrEISdS1i7OF41QER+Gu8s8bbH59trvuureIASN1xMSGLMcrcyqa3TpczzGaIFS6IFBbtl36/Xl31999VWXikB1NwVIVWkIXVqj5iIEJgEBEcBJ2OU+rjEmTm0vR94Tyfx4rqoka95++22nj4iosC0IiE2fvCO8DsiG8HCRNUMgzC/0o7BvVAxT0BHz5IbtCDkPgn7mmWdGyXlI2hifYyEHKSN/jDxGcuiskeNIlTGpCGWGfBAvIXiQq+69ZugVzksdy/uz46XCpE2v2YXz3n///eLiiy92xTd8D/l+492s6/Xvwlo0ByEwqQiIAE7qzre4bkJyeD/WrVvn3vptWNhfBmkPCEX4MI9Ng3Dndddd5z5CU47KVcLC4biQwKVLlxZbbLFFi6uZrKFsfiEFR0jE8G9g7UP68+fPd7qD3oMDAcPzZ/X88AKRp0nFesxiRIl8sK997Wuu0KMuQYvlofrrMu5ee+3lxg47nbS5u6lUCHuNVMeVNuehsYSAEBACTRAQAWyCms5JIkCoktAQnjzfocIfnNO3NtT/+4u/+AunCQchIZcMHTm6ieB5JBxK/pGtJPRt6iABeJnwAtEhg/AUf4QU5aX43x2hywySJS+++KL7/3hxKNC45557HMGzhBscN99884IigN/85jfTPkuFAMObJJU2UOflwI/JWD430l6njWKk3K83Lz1InZAHGTNw4XPWJ/tfb+mbb75ZvPzyy+4+Il8UD7MqgXV3CIHhICACOBzcx/6qeInwECGJYYWuqx6KttsAIKUqRpGjoWLUhn/DNnUxkCGFhxxyiOssMun9h1PSL7GWfakblvw6PLu5os0p4WoIJtW+5A/mEnSKVyBYeIe5DxYtWlTsvvvuA8k1IwRK3h/C6DErK44Y+y9/ZIHoAl522WWujZy1KnHyScRKaxYCg0JABHBQSE/odWzbNw9BmY6d1f+r6jYQQhq2qSuDHMJBRShzmcTk9BzplzKRcog0oWGIdCx8y14Qmk8VAEHW8eAhAO09jU1I0/r16wuqxxEkTolct/3VC9uZxcZHF5Met+PSB7gMQ17GyNfEM7zDDjvM+D7ZqmGR5bbvRo0nBJojIALYHLuJOZPiDB5kTdvP8XA477zzinfffddhVpa7Z/P/yvqNxsCnewjEwnr2CHP++te/dp0ZXnjhBdeeyxvED302yENupfK4bHqqtVxsfRA0PLp42iBpvld1ylPnu2Eg+YFHLmV4A5955hnXG9Z7icvEhbuAfU7eH0URdL/gJWOcjdA3Wn8bNmxwJD7mrQ+F48HDpxN4wXL+jRcKPKplleHjjKXWJgSGgYAI4DBQH7FrktP31FNPOWV/RJqb2LXXXuvEnTFyAdFE++M//uNpQ6Xy/9ryosS6TSBcjORJSlqFBz7kBO/SOHkKq1rLNdljf44PLaP9lpMD9/zzzxeXXHJJAVnACOWiGddFQ6oI0hPmt/q5ck+z5qbfky6uOTUn2xc81v+Z88KOILwUnHjiic5rDIZ4gR9++GF3iUMPPdR5TXNTAEYJK81VCHQRARHALu5Kh+Zk3+BJ2KbookllZQ4BDPXi+kUE8FxQPfzaa685pL/4xS86jw1kMDQ/JwpQtt12W1dZut122w11hyCy/DX1WtKl4fLLL3ce0bYfvGFoOUdTkP2g7d+vfvUrNx9IAmLUXbOcvD9EsUM9vK6to635+H6/3Is77bSTe5EKw/A2pSP24kfYmOpxyCQRBl4Mx6FlXlsYaxwh0E8ERAD7ie4YjE3IlB923+eVBzpVuVTW5r6ph9WmqdBuL/l/daF+9NFHi+XLl7vTykLN1svh25yhXUc4G2+QD2uTzE5VMlpoTYlZ7hogoxAmZFv22GOPAp05Hq51DM8mhIsiHc5vs1KVSm08et5LxtwoFNl5552j90zoJfr617/uekt3ybwwNWuL2biJPedgT1rFBRdcUEra7TGEd/Gehrqdd9xxR3HLLbc4DzveU8TeZUJACPQfARHA/mM80ldA6oIfeapzvRGSnTdvXnHYYYdliTCHmm2pIhBLyiBSiP0iPdIPy3kwcV1EqRG8xQhp8nCC+OEZjNkgqlHtnLqqhUgPWKo+vUQKD3c8rcccc4zz9PiXB7xHVIvfeOONDs5YL+F+7H+dMXPy/sZR7LkKI/sd4reA8G1oOd8zfh8gfkQbEO6muEgmBIRA/xEQAew/xiN/BTxOV1xxxYxWVxQEoNMHGcQzGObIxSQ/+pH/571Z9B199tlnp8nOAD4ha7wPhLAJ4yJZwnH0KsX4d+9Rs5vFuCtXrnR9eOsYOEAI6IDSD2+g7bFKwUGohVhnrv08NlYBzvUgrVSLUgxAD2E8v74SmH69FBPUFYbu5zpCj2Z4rc985jOuH3JdL2w/5zyIsS25SxG3HAJovexe97OtvN9B4KBrCIFRRUAEcFR3bsDzRriVZG1CNVbXz0+Dhzk9en0nCI6hKwgVwN7KwmRh/l9uGBBJjttvv32GcHEdeFIPnZiuIOukspWcJ7yUGKFUClwgM96qikvqzM8eG86p6x4T7hukXrhvQg24EIMuFlBQ+Qy54yUoZlW6lk33eRTOsykbqbzNHALIfUGaCZXppFGcc845E9frexT2W3McPwREAMdvT/u6IqQb7r//fveXCoPGJsAbPaTuwAMPjFbT8oA999xzHUmAKCIJMXv27NK1pEJzyJR87GMfcx4ZHuAUPVj5l3DQlNh0mP9HYQItxmJePeZCUQVhT5/7VlZc0nSTmuDU9FptngcR/NnPfubuG3ThKBbxRmgdLzJ5f4PS8stZW1XeXxPdwpzrjsoxNnczVQSSQwDtPS0COCq7r3mOAwIigOOwi0NYA563119/3bV8i4Vd/ZQgfrvttpurniVMnDJLtlJh4vBcyB36gjkFKoQYyUdD05BWcl6Spkxsum6uHSSQVnS0UsNSSe/hOjiPClNCjX4tvi8vIWtLOOvOaQi3RuUluXfwZLJuyD66jV2T2GFuN998s/MspwwNyWOPPTa7GKoSmBE7wCoE4AklZzfU8cshgNaTKAI4YjeBpjvSCIgAjvT2dWPyPCzxBm7cuNF527zhhaPCNiavEs7cEsDcakBLhvDG5Epw2GIT8reQocALFVqTXDs7p5Q2mr0OPY0RQiYRPmaEnMknRCMNsup7HXNsl/P/unFnNp9FVd7fpIg9VyH4k5/8pFixYoU7DDIMKbbqAFSZo/WHpb5r9jvz5S9/uTjllFMmllRX4a3PhUCbCIgAtommxmqMAF08CAHjofPkpqqbgiVoqUKOcEK5YtNNc+0suSzzAEKa8UReddVVSVFhO3e8p4Sgb7311in9wmHk/1EVjvd0xx13dHp3hNtz5YAa3xwDPpHOMVS+p9IGupirOGCIpi5nvfBhSJz8X7yCvl9yLCUi1I0cxj09LOx0XSEwbAREAIe9A7q+QyAWckMQFskYKkN9ezdCo96jaMWlc0NHuWLTTXPtvKZZmceDz2Iepk996lMuXM5/CYuRM/fOO+9M3SGEgr0IdK6XtO3bK8ej0/Y1BzleTt5frqd5kPMe5rXox7xq1Sp3b5Ly4YWcIYc21/Ob3/xmsd9++02bKhEDugwRKYBYb7rppsNciq4tBCYKARHAidrubi+26uEbhlStBxAhY0K5eKTKjIpd8gYhgm3m/3HNsO9pqro49DCVCSXzEKVtGxXY9mE6DP2/XO9pt++y9OzITVy7dq0Tx47ZJIo95+wlBT6rV6+eyquNnTOpUjk5+OkYITAsBEQAh4W8rhtFgIcJeUWEOsMq47DS8LnnnnMizXgeeDiTg0QlaZn2Xm4HkCb5f2EYO9bKDpJBzh/zwPBoIoJLd5Eyo+DmyiuvLMgZxMo8nhSSEE6nsARCjPeUEDIt7OjGkZuXGc4HMXD6QXtJlH616hvWVyPsSRzOYxLFnnP3gu8tBTP82RcVzqea//TTT1eLt1wwdZwQGBACIoADAlqXqYcARIk2a2+99ZYToIbk4UVAhsUbkjTkGNkCClrU0ZUAQuULO/AsMg6Czi+++OJUzl2u/l9uXlJOKzu0AhGdJscQiyXOx5AiVEYbLTpsYGVzskn1sbF8Zfbhhx/uWsDlVuDmrK/eLnfnaO4xpIdSeX/kO0KqfSpCP2eOJ5keubxQcM/3Q0y8X/Nn3i+//LLTxtxyyy3diwr/Hbc80X7hp3GFwCAREAEcJNq6VusIVD24yy6Y8mBZD1qdXDsI5nXXXecumeovbKt4aYm2ZMmSLM9InTnZa1QBXsc7k7O+qut18fPYi4SdZ7/Enq00EdqI/PGi4kkoua50eUF4fJyNXuH82fzecV6v1iYEuoKACGBXdkLzaIwA5Ojyyy8v3nzzzeQYeL3IIcRDgXex7fy/nPy4sLI41RM5tggKQvBQYWXyMsyDEC2hX+vZo5gEcoF3MBRiJjxMJwaKT1KWs77GGzjEE6vy/toQe6bACZJJpwv2APwJ6XMv+hZ4KQjGNXeOdVMIRYcY5KMw7ldaBPJiVqYZOsTbRZcWAmOFgAjgWG3n5C6GBwpyE4hS//KXv5zKH+RBsuuuuxZz5sxxnTqWL19e6qHjQ+tBy60uzsmPs5XFXOdv/uZvCqQxcqzJnFLjQkbI1brvvvum8rWq1pmzvpx1dO0YW8Eam1tuiN6fS7oBZJsQ6IYNGxzZ4/+HeXF1cKg7hzpj9/NYT27DFAOw+NGPfuRaOMYIMNqXZ555pvveyoSAEOgfAiKA/cNWI3cMgZtuuslVeNKqLTf/j3zC448/vnIlOflxr7zyiiv44KFHfiLh36233rpybMJjy5Ytc/mLWO6cygb2OoR4TpkP4UY8jOS6xSxnfZUL6dgBVekDZWLP7AlFNt6jB9nDE+3bALa5VELQVLj7Ptttjt32WOS48hKGxxovNEVDhHatkbOLlE4ZVv0Ku7e9Xo0nBEYZARHAUd49zb02ApAdikvwQmy11VYzzq+Ta2dPzsmPs8fktonjGk3nVAVOriYi49jqaXCj+GbzzTevukRnP4e8QXi9SHE4US/2DIkhVIt0DySP0C2eXDx9g7S99967OPXUUztdEBLKIKUKlaw3mxD7UUcdVey5554FlcRr1qxxoWEM/U/6dG+yySaDhFrXEgITg4AI4MRstRaag0Burp0dKzc/zooo1yGAP//5zx1ZgbzmtJfLWSfHhJ7Fb3zjG67tXGi568u97rCPq8r7Y35eT5LQ9zCN8CktFekJTT9tCoe6ajbHNeVRDu+5r3zlK8WJJ57oBKQxW5CD5/DCCy90ldAyISAE2kdABLB9TDXiCCMAyUJ8mTAVyelHH310ZXeC0JOWIlJNCaD1mIRaiBZqpGIee+wxp6OIx8rmV+FpQTwaIoFEDqFnJE0gll7XL5WTmLs+OxdIFnPAm+Mlb3ig/9mf/Vkxa9asrP7Q/bqNyMsjFG/7VvfrWrnjsj+QO7QaITy8IJC/yh7lyvTkXqtfx/32t791xUQUu6SEyu0xzIN9CHP9rL5nrgRTv9akcYXAOCMgAjjOu6u1DQSB3Py4Jt7F3Pw/yCo6gV4ouu7Cy6qic9fHNcktpNiG1mAQ6ZhBdvbZZ5/iyCOPLMj1GrRBTm+44QanCzloY72QO3pXb7PNNk4u6KMf/WjlS8ag59nkepbcpTzcIQEktxFxcmvvvfeeyx2klzB5mEjhcM/IhIAQaBcBEcB28dRoE4hAbn4c+Wa0ofvwww8dSrHeqCF8Nv8v5TGJ5bP5nqyI8HI9iCS5bKnEe7xOPIy9eLadR+76IFZUdlJhXCVvwvi0wKPaE6/moA0vFd6nFEntZT7W24qnleIN8iZZ76h485qs35K7VFV5DgG0Lz11UiWazFnnCIFJRkAEcJJ3X2tvBQHf/YDqR/K1Fi5cOJXTZC9Akvtll11WEOLC8AZBCMtynHLy/+gVvG7dOjcmBIM8PkLXePVC89WrhEHvuOMOVxCDpaqi8ehdc801rhcxhmzN4sWLZ4RwOe6BBx5wPWE9+UPO4y//8i9dMj85dVTdgtGTTz45JYvCMeecc84ML1ArG1MxiA3JN7kea0I7kf3jj//NnrKmSTQrFdSLB9DmnEKaqZanKEcmBIRAuwiIALaLp0YTAqUIQOgI1XpPHJ46BKHnzZtXfOITn3DEEY8dOnJPP/20+/PHxvL/QnHp3MrJMK+PaksqTUPLzf8LpT0IcUIUP/7xj88Yk5zDK664whFCjHZ0eONS4WDWSGibcOmmm27a2h1W1QGEC3lPKrmT5OfhzYPc4CkdpRZtrYFWMhD36SWXXOLyPlPFSjkeQBHAQeyWriEEikIEUHeBEBggAlUiuGVTien/NRWXzs3rg4jipYQI5lZ2QtTQeYuRP78+8rsY13sgy8LhVj8RskihAUUGbZgn5BBLCDhED28e+XmT7M1rii1eZbp7pFoo5hBAGwKWB7DpTug8IVCNgAhgNUY6Qgi0igAh0p/+9KfFjTfeWKonh5cJ75cPqcaqdMO8wlhSfWzyNq8v1beY83Ly/+i8AuFDB44HP2SOIo8qs6FrqoPPPffcaPjUkwrGw7PIcRBSvKOIY/O/MaqL99hjj2LHHXfMLhogdM3fOOfmVe1Dm5/jCcaby70Qa3VoCzy4bux+tSSxTdmjNtepsYTAOCAgAjgOu6g1jCQChCCfeeYZR2R4MOIdhPTtvvvuxV577eXCnuiglen/hR7AnMKSMK+vl/w/xlq5cuVURS0eOh7qXkevbGOsFzL1oA/FhfEqck0KX1JGVe0pp5xS7LbbbsXv/d7vjeS9MaqTRiAbkXBeCmJ9lLnfL730UndPp7x79r4oezkZVYw0byHQFQREALuyE5qHEAgQgBhef/31Bcn1eL7OP//8GW217AOX03lg4iErEwzO7QASHvf1r3+9OPjgg6fNMjzmgAMOKE466aQs4mW9lykZmtBjlHuT4NFDYBihYZHAXNTaOS4keRQkQdzppPLggw9Oeb1TledUkVMohD7gLrvsUnz2s5+NFlW1M1uNIgQmFwERwMnde618RBCAABIWo8o0ZvaBy+e++pYwLDIwFCsg0UK18vPPP1+sX7++eOedd9xQZfp/lqCl8v+a5iBy7ZzwtQ0pcg5eJQpd+KMyFI8pgs6M9aMf/ah49dVXp0LmkA6ErinakA0OAe616667zgmSl1lKMH1wM9WVhMBkIyACONn7r9WPAQI5rc1Sy8zN/8OjSPVyWKn7i1/8orjgggvc8HUT9m2BSYqI2vw/PEEUjnCdmMWkaEaNZBDypkAGnULw8V1UCGtDeNETRGqo6xXIeKbxXtOZJmakHSCXNKmSOWPws6MljAECIoBjsIlaghCABKLDRwVmSuwZlCAS5F95Meqy/D+b25fS//vHf/zH4uKLL3YbUFe013ZGYV7kjkFIvYX5fznh5VAWBx3Ck08+ufIGIR+TghLmhDwN8i9UBP/pn/6pKyqBdPXL8PDixY218Itdk7kxr0MPPdS11usqGeQ+QxIGzyxklnlC4pn37NmzVXjTrxtK4wqBTAREADOB0mFCYBQQCIkMcyZsCmGgsGSLLbZwRRr/8i//4pazaNGiAmIVWk7+H+fYKuG6BND2OI7lg/37v/+7k3yhGwqW0iq0cw8LXCioodtIqpUYZBkvI6LQZcQZ4rJgwQJXadxGTiHzhBTddtttjnTmdE6J3X8QZ/rlzp07t9hkk01G4RbVHIWAEOgIAiKAHdkITUMIDAKBt99+23nsyN3rNf+P+doQcB0CGHrqYt49m/+XG162YsTMr8wDSCXx0qVLp8hwFf543o477jgn2t3U6wbxYw/IkWN9bRnV19/+9reneVDbuJPUjgAAIABJREFUGnvY46ALSEU84W+R3GHvhq4/TgiIAI7TbmotQiATAXK0IIHklcW8Yza0i+gyRAnvYWg5lbyxKYXagWgcfuELX5h26L333lusWbPG/VtZr2J7Uui5xDs2f/78GVMI+yeDARXOkDsvYcNYL730kgthbty40Y3RS3UxpPeGG24oHn/88cYev7LtJZ/u1FNPLebMmdOKlzLzVmr1MF+sBDnm5QIRcELk0gNsFWYNJgQcAiKAuhGEgBCYhkCo7ZfK/+OkUIbmiCOOKI499thSAoJHh57IL7zwgrsuJJRCEptn1yT/j7FsVXKqGwV6i4SfIZhYVU9mSAnH3nzzzY641a0uBs+XX37Ztb+jmrufhpeSwhc8qm2Eqvs5V8aGZBMKBx9C4RS/sD8xQ2AaaRiZEBAC7SAgAtgOjhpFCIwVAhAwyBSFERCzss4eFC+sWLHCrZ9QLd68HXbYIYpHbqVuk/w/Lmg9lymv0RtvvOE6l+CRi4kVxyb+P//zP8Xy5cudaDdGKPjwww+v3HPOQ9eOvxSxCQeBxNF3GA08pH8gnB988IGTu8EjBnEGn5Tlrqly8i0f4Cuc8apC+PDy8QKRazEdytxzdZwQEAIzERAB1F0hBIRATwjwEF+2bJkL2WGEIgm9fvnLX56Ws+ULLu6+++6pECjFKQhXf+QjH5k2B5v/h9bfkiVLiq233rpynraw5POf/3xxzjnnFPT59QYJu+aaa1wrPoywM0UiObllllz++Z//eXH22WeXtpyrkkKJLebII48sDjnkkBl42GN9Acnq1auTeYR4NfGYkRs4LKMg6bXXXivotwzhQ96mSbHLTjvt5PIbKXiRCQEh0B4CIoDtYamRhMDEIkClLjIueA294YlCSoUQL8LT5P3ZSls8W3Q34fPQqMolXw7Lzf/DQ4ZWIR4m7LDDDiuOP/74aUP/27/9m9MS9JXFkFUqhQktQkbJ/0uFTm2+Y1WLMsjflVdeWTz77LO17gkErql2ziGkkCm8rxDBWAUz5A8SGGo31ppQDwfjreT6OaSPPFPkdvj73Oc+5wS+qc7Gc8r57M/ixYtndMLpYXo6VQhMPAIigBN/CwgAIdAOApArSA8P/iqDnOBBi7WsC/P/8CTS27cqpw1ShzeRAo9U/l8VKYEQQgT32GMPp7FHGNlf1wpXl1U89yLMTccVcIGU5hq5c+RUxsKpOTmZudepe5zdD3suGG+zzTZujZA9yDTrDi3EEa8rJFDi0XV3QscLgTgCIoC6M4SAEGgNAbw1CCkT5iV/MPRM4fWjKrdMt458N4gccilYjv4fx1lh6VT+n60sZi5Ii5ATmMpFs4QQQnL11Ve7ORGWRKMQKR1rsRzHGLiMu//++zuhZAofrOHxJEcx1fEkNh7jXHLJJTPw3myzzdxY5BQO2sixJHRPFS94kdMI8cO7V0Xm/VzZl8svv9zhhFHgQqV27vmDXrOuJwRGCQERwFHaLc1VCIwQApBB8sB8CJCwZo73xub/lWkVhlBU5f9x/LXXXls8+OCD7lTfBQUygfeS6xKyzSlOSHVQgfwS9vSdVmLbtf322ztPFgQ07OPsj6eSGu9dLtEp8zruvffeTh6mqXbhsG85RMtJFYBQ4jGGVIKdTAgIgd4QEAHsDT+dLQSEQMsI9Cv/Lwwtp0Si8eLhtYIIPvXUUy6kHXoIYz2Gw0rhGCxhD9xQEsefQ94eHVs+/elPZ6P7m9/8xp1DrqI1vIAXXnihy6UcRQMjiozwKGO5HuFRXKvmLAQGiYAI4CDR1rWEQIDAP/zDP7iuEFisanXSAMNbuGrVqmL9+vVu6SlPW4hLmG8W04wL28Tl9gm2hJAwM8UsePDIFbRmxa1j+0YuI8QxFN62sjT2vCaeOyvJY8ei/y4FMbkexa7dd9Zz+5WvfKVYuHBh16ao+QiBkUNABHDktkwTHicErLdLBPD/7yxenzfffNOFLSkUqDKkRr73ve+5cHNZ14icMHHVtWKfh/Iy4TEpuRuOg2AiMk3Fq7UmBSFhlbMfj6IbvIO+y0mTNQ7zHCqCb7nlFjeFXOI+zPnq2kJgFBAQARyFXZrQOZI/dv/99xdvvfWW6wWK0Y4M3bY6CfJdhs96AHPlTrqwHsKp5GRheJUIM6ZyzAhNkndHONVrwUFEkPZATPmTn/xkz0uyxC5VoMFFrJZfbn/hnMmlKl45N6cQA+JGsYaV0eHcugUhkEmwuOeee6ZNu04uZc56B3lMGAIWARwk+rrWOCMgAjjOu1tjbTw4IFx4MpDQQJiX/zYxcqaee+45Vw1KqyeM8FMdaQvOYYyLL754mo5YmfxGk7kO+xzEk2mDhnVlbf5egORBvOkEQvI9//7P//zPxbp164oNGzZM2xeKOyBzX/3qV6c07NDlu/3224v77rsv2QWDcOhpp51WoH/XNDwZEoSY/p/f59BD1iTMGrtnLLEMPydkeeKJJxZ0+CizRx55xHVUCXXz6haE2Gpoe71Fixa5FnGjZNxDa9euLR5++OEpXL75zW8W++233ygtQ3MVAp1EQASwk9vS/0l5uQ46IkBC8MyEhjgrpI03bghA7gPahjX9mHU9GSTUo20GCbTGnJYuXeo8geNgvRJAT9bodhHTUgsxItQIWcHo8Qu5CC0kVLTgIn8tfBDH8PdabRCtSy+9tNi4cWPlNuGJI3zbS9cK5oynmFAwnsWysDH5heQZ8h3gJQdZka997WtZ4supxVgPpD2mTgFGiLsfp25BiNUrtHMZldw5H/5//PHHXes9KyUU6xtdeYPpACEgBKIIiABO2I0BYXj99dedHEbOwxl4eEjioVmwYEFWV4EYAWScWOVkCn4r/WCPaTNs1/bWI8UBcc2ROvESKXhL0W/DWBtEhPAoD3EfYqUC9be//W1xxhlnTIW+8aziOQQnjP67ELoqs8n0ZaE0exyCyHhi/LWqrrHbbru5Y32/WiQ7IFkQMzzLkMMf//jHjoh6b9e+++7rxJ6rvGRV1875PNSW4xx67uKlphNFKpSNh5xzw5cPvOZXXXVV8dhjj824PJIvSJhABHOsjYIQ27HEXrOLoVO+M6QIUHHNyxDfByqwY8b3ivQP7iOZEBACvSMgAtg7hiMzAuSEZOq77ror2p6JcBzeBh7csdZSEBR+gMmxKjMbguJhykOevy233NJpeOHFqzLmSKjRk88nn3xyiiQxRqx9WNWYvX5OSBQi5MPjvicryftW9BgSQ9I//XBnzZoV9ZymSHJqjmF4OPQW5ZLrmA5ejHTZ4/yc2AsevvSrpS+v31vCwQgk+zxNf3yqJzCf8+Cn1Rs5kNigPbupPr22fZ1fB+QbgsL3IlZdnPLccX5dr1tZQQjC0znkJ+UBHDYBZG28uEBQ6Q3M7wQi2BDoHKNjCALhse4xOefrGCEgBKYjIAI4IXdETCiWBz/eGprPE36zIUQekJCa2267bVqnAh6QtKoi1JcyG9aEUFKVSUUnltOaCg8A3i1yCJnXQQcdVPzgBz9w59dNZod4vvvuu87bxEMHbwNGXhvenjlz5jhiWhbejoVpIYNVbc8gTIRYDz744BlepbKcsRiuH/3oR12vXR6CWFMCmFt1HBJAro+HjvslhlUogUJhB/cJRDFl5BPiHYNUgxVh4NmzZw/sG8m98cQTT7jQNiSvylLVxWUEMJeY22v3WhDy6KOPFsuXL5+xnGESQFIPHnjggWTHlRj2PgWF7zweY15K+T0566yzZkjwVO2dPhcCQmAmAiKAE3BXxNpT8YA+/fTTi89+9rOlCMS8hoT0eFjjlYpZSJgIa0KWCGnmhHBt8Qf6ZV/60pccUfAFJchZ7LzzzqXz9qFucr0gkinzHkaS9CE5MbMeFeYPoaOlWFm3Bz9OSsoDjxKVsXjRIIPe43r00Uc70gtB5Q+LVdlyPKFj3yILbyMt1qoslwDa4yCdeL7KPLdhSJq8QXAqMzxqeLWooMWGJfALlnijICiEYFMeqVQ4t20CCBapgpCqVmip3FnGHGYRiK12j90T3vNKdIHvNr9P5LVifJfJBSTM7kkg92MvOaNV3xN9LgQmAQERwAnYZcIs/GDiWcB4i67zA4r38NZbb52mU1ZWPWkJEySRkC0hXR6wWNm59gHmE+ghSeedd94U4aoigHh2SPRfs2ZNdniJkDKY4OUJLZVTBXmk2ACiQ5EL/x8ywLWRr/FEghw6Qlex3EA8T5Ag3w+2am12brn5fPYcS+zK8tNyiaIfO7fLhp0Lnr+LLrqoeOmll9w/N/GWtf31ZR14idkPn5/IvnIfQ/5jexiScTunpmtqWhDCiwVyMmEKBy8ivLSF4tVt45caz7b3A09eJvDA0x+YNAnyXsu88OFLLOSP7yu/ZTIhIASaISAC2Ay3kTkr1AVrIi7LYgkJ044J7x5WVt1oCZP3+HFdSBBenzJdNHvuF77wBZdzSG6ZJYCxPCy/IeGDIpa3xrGEmfGyEOL2D0sKXfBC0bPWWowAUjRw8sknOw9q+OBiDuQFEvbCysLWgyaAuVXHlgCW6er1QkibhrG7+OWL5UwyzxxPaGo9dQtCKFIhTQCyFdqwhaC5z0kp2W677Rz5y6lYD9fAiyi5poS4sbryOF28bzQnITBMBEQAh4n+AK4d6p55UhWSnJyphHleqfZSMQJIT1Pb7SBFtmzxB5WtzDcMFZZ5VQj3QhAJz5LjyAP4wAMPTGoaEkIllAoJ5KGE9wSPnbXw+kiiMC7ELmWhMHAq/AYR/e53vzslAFwnDHr99ddPeVVzW6blEsDc4+z6CYvjdcXIESUHMGx7Zo8Pq2eHmaOWc/+XHZMKcebuS2xs8EFeBlytcZ+GBSGpohZ/3qi3gvPrsL9BW221lSO8m2++ea/bp/OFwEQiIAI45ttuW2Sx1Fy5kBgsPGT4weVHGEt1rrCEyeb8oTWIJ4+ijNhDLCz+8K2rQi9ZigCG7bgIzSLtUSYtEp6DUO5JJ500zavXxEsXhjdT4sS9eMHqhmnZM0vsyipvmxDAJvNpEsbu4lfWFrTY+fVKUux3xo5rdTXJrV25cqUraIlZVc5uF/FMzcl+F4cd1h4l3DRXIRBDQARwzO8L20OzrEdqLgx2vN///d93+X1hpWcZYbIkIeyPaos/jjvuONdZAgvHS4XVrNeN3CDIaqpQxa7XkuQYqW1CAHO9W4MmgGFBS0pSxxJAZDfI1avKt5pkAhgWwfj7K+VVzv2+cVxZQQh5nFTIl2l6jlOoNPy+DLOwpc4e6lgh0EUERAC7uCstzSkkIW30mkWolRCrT5CPeRTLCBMJ9nj2CBOTn0dbp3322aewRQQheQu9aalQoZVWQRR58eLFWblG9F8lP5F5h3IrbEXTYoUc71ZYQFDWxiy8LWzYMVdwOBaej2kq5h5n52T1H6kcpmMLyf1lZl8oPv/5zxfnnHPOVPVnS1+DgQyT6sHLxXsVuQ7zb/2CrMZmapG+M0uOOPlAgOrxIiHRblpk0+M0dLoQGAsERADHYhvjiwjfltt4wIYFETFvHCGpCy+8sHjttdfcxMLKVuvR8K2dIFm+SCR8YOY2g7dkgtyrE044oXjnnXem5GMgmXSo4L8YoWgKTCDK5Ery35hMTVMvnW0PVoZ9DlGM7XCTMK3dv5QHl2s1IYBN5tPEa9jVr2yqe02ddnCptaUKQsqwKKts7yqGZfOKyVn1ktIyihhozkKgTQREANtEs2Nj9YMAht69mDeuijCF1YqEqKikvemmm6KFGOF4FGEgShxW36YqMetuS0hYq9aTGj+X3AySAIYFLSnZGRHAundN4doAxvpXM1Kq6Cn3KqmCkNT5daWecucxjOMgfqR3UAxD73Ivr0QOK9I26gwyjF3RNccBARHAcdjFxBq6SgCZrs33o5qWQg2IYUwzjwfANddcUzz88MNupSlvWh0CSHUqQsueRCI8S0cQbL/99nO9Yb2F18+tVm1CAOuErm04Pha6jt0WufmMucfZa9j8wtz52K4VYbu7UfxqEgYnX9J7mf0aSHeggwWdZ5paqiAkHI97mSphew83veYwziO9BI88hTXk5/IX9gcGT8TbabVXph84jPnrmkJgVBAQARyVnWowz2ERwDD3MJankxK6JScQAhaaJXc5BBB9Pq5LBSQW66ZRB9ImXrpccpNLFMP5Wi9dbou8kNilNBWbEMBBeQ3r7Nugj8ULSBs2OleE1kY1bqogxF+LnD++Q6muNoPGI+d65Djy8oAgOH/877L+wLwsUiQ2b968GS0Wc66nY4SAEPhfBEQAx/hOCLsz5BYKlEGSEwLmfEuYeEtfuHDhjGHDrgVllbt2vJQwsc0BzBUvzt3+JgQwNycutztHONf33nvPaQjiGcKqEuLxrPzkJz8pVq9ePSV+nTpHBDB+ZyBGTOEORRUpz1NZvt6uu+7qipPIC2xiqYIQ5kM7QNIjmmh8NplLk3N8b27yg59//nnn5Qu9e6lxfe9yWkvi5ZQJASHQGwIigL3h1/mzrVhwme5b7kJCgeNUD9ocwhQq+5dVS1qR4VSo0FYBtyF5YzGpK3LMubkE0FbP1pl36EWl8hYha+/1tPMn9+/GG290nilfwV1GGpvkPdr8QkJ05GfNnj279NayLcJyw8a592qvx3F/vv766w4z9tITbT8uhGT33XcvTjvttGkt4kgZsKLn4Tx6rcwNX5yQUzr11FP7TorY3xdeeMG1cmxKMsOK+rI9Ik2DMDZ44fXn/m7SQaTX+0DnC4FxRUAEcFx39v/WZcOQbQin2gc2l0hV4VlvXFnOHN4SKoapviV0RW/dmFkvWYoA0r/VVxIzRiqc3GTLm4Rpc8lNWFmd0m2DuOF1sp4nPHorVqyYWhIPzGOOOcb1V8V+/etfu9xJHtyxsFpKU7EJARyU17DJ/tU5B5zxTuEp9f2zU+enCDtkCQJMZ5qY9eIJZB+Z2zPPPFOggwcJhXD3ywhrcw/dcsstrtd1r7mM9qXUztn3B6ZHML8DvBD0c139wkvjCoFRQUAEcFR2quE8ww4FKY9d7vCWCMUkU/w49rictmBV17fjpYSJwyrMMo9Y6no8sD/ykY+4fqXWmhDA3Jy4sMMKniU6ktAGb9NNNy0I9dJHFe8rnVSQb/FGyzu8fkiQVBnjEj5DNPixxx5zh6fIeRMCSCjv0ksvLd5//303Nl4pvFNlhpcN2SAe9OA+7IR+5rNu3bqC/baeUuZH0RCeL+4z9Cz5nH8nj3KXXXaZsUzuJUggZDBm9OelXV6TKlY8aVy7rNVe1f2Q8zn31ZVXXjlNaLrXXEZeSletWlVss802jrxC9uTdy9kNHSME2kVABLBdPDs3WkguemkKH44Vq9iNEcA29AdteLeMeIbhMfIeybmKhUXtZuG9uvvuu4v169cXF1xwwYzQZROR41wCyDyodKR6lPyylKU8nxBDup4gaJ0yPINI51AckxOeZxxai0EAqI7mIc29M6rGvYsHvCyESOj2zjvvdOFbDIKFp+7II4903W4QXvbGsRBe9o3j5s6dG4XG9pqOHeA937vtttvQyW9sfqnK417C2DFP9qjeV5q3EBhlBEQAR3n3MuduvVecQuI/FXR1vS2EnPDweM9IWYjVErY2CKDNpysjgHhw1q5d6zw43ggl8RBHi43OFH7deLnefPNNR/psiDSmjZebz2e3xOZLVuXEQSjA9+qrry4gKzErk0nBI0SF6IMPPujErdkjvEPbbrttQU/knXfeeWIqJvHOEcLlHmR/Q1LNPXD66ac7cmfNphCAHbl93DN1vyd2zJh4cbi3nkDyvWxaHJL5U9DoML4feOysR5SBDjroICe2bolxowvoJCEgBIaCgAjgUGAf7EVt+zWu3EQkNgxn+Q4ehMViZglTbluwMlTseGUdLBiDB/4NN9wwpRtYF+22CGCTnDi0EAn32pCu98ApTFa+k4RaERPHc1kmI8IosZZ7trUe4fczzzyzcbGDnSnE6YEHHijWrFkzg0TZ47ivjzrqKCeD1O/Qbp3vRKryGOJKviovGP0ggagY4NV+++23XS4lOOLBxYu93XbbVbYZrLNGHSsEJhEBEcAJ2fXQewcJJJm7KkcLePgRXrZs2VSIkYcTuUuEgVLWxGNWthVhLmOqg4UfA0/gQw895MJ5KY+avR4PM8KcPNB4uITJ52CAvhvEgtA3D70U+Z2QW6pTyyTcTjFRWLSBPMrmm2/u5vrBBx9M3Qsxr7QNjdNKEA8geZNtGJ5ACCYvJlXklJxA0hCa5Aa2MdfYGGFqhT+G7wnSM3gC0aLs1SB5CJyTjsE1U1j57yt6gBQ89eKl7XXOOl8IjCoCIoCjunM15x0LjfJwIxScIjPkOOG5IJzqSRQ/vIR++OEte+u3hK2NDg9hpWwVAfTw4A0kf+/xxx8v3nrrrWkJ+ZBgEtEJ86EbSGhQNnoIhHlqPuT/pS99acae4lWiMhovK8SFe8CblfrB67pkyZIZxUC9oAMJJCfwiiuuiL6U8H386le/WvzVX/1VK2Sql7mG5/rKY34PYgbmFBjxUsj3yOv9UaUOAec3o4qk0bf7qquucsQv18Bs/vz5xRFHHNEXL2TuPHScEBhFBEQAR3HXGs65LDTqyRAPvnfffXcGWeKSkD9+aHlAVYV8LGFrQ9+NhwMePYgsFrZrawiJTusAAhAjKod/+ctfOr09L52C2C/kHG8dFcIx49wf/vCHxT333OM+JtfxjDPOaNQJg+tTUe3buPHicuihhxY77LCDq8YOzVcu15UqIbxPwY/1Vg5Ky6+X7c5tRRdeoyxn1x8L6SO/OFUxzXEUylCdT2oFBL7uS2kva9e5QmAcERABHMddLVkTb+Y0VEcUOCc06oeiipaiDzS6qt7kOYe8HUKmPDgpREDWpKoSd8K2YuKXC3nDU8y9iOByygjjLliwoEAoPCRbeKnphkKInvwwCBwh+iaWak9YNhbpEPRvPvroo2t5CyE69LemSGUQWn5N8IidkyoIqRofIv+tb30rmlOJR5aQtyV//FYccsghBbnGnhhazUqkeHghJOeTF1v2nrQUZGVkQkAI5CEgApiH09gd5atG77///gLvWpnlvMGPHUBaUF8RwJPLvYfmXlVOHBOB+J144okFbQXtC0iTfshlC0MjEe8cldR1rElhlfdmV3nT68yj38dSpITkUJ0wLXNKEbSwdzL7fPjhh7uwLpqLaESS20nruFheppXZwYuKEHzKW9xvbDS+EBg1BEQAR23H+jBfPB+E4JAtwUjm5qF8ySWXFL/73e9KxW77MB0NOQYI4F2GTHFvUVxjq1pDaRSf0M+DnwpPPH54qvEir1y5copsMMZ3vvOdaaLLtv0csKW6qNSB1L8c0f0CaZgcgsr4ZbqYda7f9WNTBSFV8+Y+QDTbSt0QDj///POnxMBjJN93DvnMZz5TkPtrhdBtbmKvHuCq+etzITBuCIgAjtuOtrQeKiZ5m+YhjNH/k84Oo+StaAmKzgwDcYKQE/LqYjgd0vbSSy+5ymufx8fLBB4c35oOMC2BqNLbg0hefvnlrngiRrLC7i8UBRAq3nPPPQty+GJGWkIsp6/ORpMniOccfTyqVv2LU7jWOmOOwrHs8bPPPuv0KvHO5RgEnxAwYXxbdMO5tmVkSi/Ut7NMyT/ZgrOYvE/OHHWMEJhEBEQAJ3HXM9bMmzU5SuQLYvyI00aOKkXfCJ6HAYnsVNmSoN1FUpKx1M4egveMUCSFERArL2rctkRJHQDYc5LwN2zY4MJyFOOQpwVRQ+KEFnOhYDC5X7xAYDbPLhXWDedjBZpjXh7uP8K2vngjZz2f+MQn3P28xx579PRSQ2EEXklf0EE+H/mu42jcixC/OuFfOtCcfPLJzrMb5g7zG0PVr29LaO8Ti58leLHe4zYPtA3R+XHcO61JCMQQEAHUfZFEIJacjYcFosfDG4FpvFHKEWzvJnrjjTdcbhxeJR5sMYuFwtqbQflI9mHLkTy0EU22XrpwBNtv2Ib8cnO2QqIAwTrppJOmCAW5dLfffrtr4xaSzypceu1m0aRnctWcuvY5IXHwve+++7LD4YTxIdhI7fgXxnBdFrsycXcb5o95+Ow4bUhOdQ1/zUcI9AsBEcB+ITsm41b1MmWZIoDtbTbeFfKkQm8WoTNCbhDuNmR1YjPmmni08DaSz4b3JjSOgezRZg3bf//93QPet95jbuTyUY2JUHaYMmC7bUAQSPYvMx7uFHpAip9++ml3KP2dyRuzuWSEx3/1q18Vd911V/Hqq68myXN4LV5k8CpBYpsYhJgKVkLejMXe7bLLLk2G6tw5hNfR8bv11ltd6kGOlYV7ywhg2W+IvefQGaTa1+aUigDm7IyOEQIzERAB1F1RiQChn+uuu849WEMPCx7Brbfe2knEEAqU9YbAe++9V3zve99zkiJI7pA4Tws4zBIviEbYyzbnyjxMEcSGaBLKxSBtkCoe9D6fzUpuhOPavC3/WW5HCNttIwzn4clDgxJJmJdffjnpBf3DP/xDV4lat1OGz6F87rnnXLja9whuGlKHIIEFpJPvBZ5ZZGggM6Ns4MQesFcU8uRaWbg3NoYldlUvkf6e43uxdOnSYosttpgaku8MUkC8vMReDnLnr+OEwKQhIAI4aTvew3p504Y0kPxODhVhHiQX6grh9jCFiT7VEq+6ye6E8RBLtl1dysAsI0Xk3EFSLfnL7QlrCSC5YXg2EWDG68iLRlkIl2MhxeR5IfhsPYB1bgwIDiFNCC8W9qoGI/IbDzzwQKdhGRaM4A1jvrfddpurEsZy2iPWmeOwjiXcii4j3tbccHpOuDe1HkS8afuGlb3U+HuOHFDuPd/Ckr3EOwyhxygAOuWUU1pr4TesfdB1hcAgEBABHATKuoYQaAEBS7xiobDUJZD3QdLHV+bmTKUsz5DxqBBHOgirk0dnCWDZPCAVtOkjlOy9oDz827KyXtV4QSEtosINAAAZxUlEQVQjngDF8l7tPJgrFfJz5szJEklvaw1tjoM3E9mbW265JVsgvk64NzVXUgkuvvhi9zFdV44//vgohgh9c8/xAuoLbZgzrekQgyZPVDIwbd4RGmsSEBABnIRd1hrHAgH7ECT8SeVrKKsRLhSShseEPDpvFPHgKcGbhicXo6AH4gMBIDRXlpRvxXk5tyxcHM7Ha7rZf4dgkbxPSJs5kVJgtd76sXnktq1YscINHVaOhgQ3dX0IEG3iICS0rRtFG1S4N4WNrfAmhYR8SnJHQ8PrymcUEeH95T7B82fb6UmqahTvQM15mAiIAA4TfV1bCNRAwD4EY/p64VDk1CHbgY4aRpgSoV2kW2Jh+1BUOSa5wTiQBiSC8BhhdXLovKYb55HLd95557nc0UGmEVAsgkeUkDPXJX91n332mYIPzxJepSeeeGJGMQkYEham/ZsvdKmxhZ06dNDh3tjiQx3Hb3zjG86jHFp4z4Wf8/KwePHixmkBndoYTUYIDAgBEcABAa3LCIFeEcjVTfPXyemyYOdEUQTEyIsul+UZ2mreOrI0VtOtzZAdZIaesZAy/rxUkV8fZBjPHl4jtC19dw9C6RAHwrgpI/cVbMg5HLQQOiSVsDlSOoSY27BhhXtTc7c6jni06fbx6U9/esbh9p7zH+I9Pvjgg4ujjjpqWmVwGzhpDCEw7giIAI77Dmt9Y4UABQo+4Z2+uAsXLkyuzybY57Yps+eU5RlauZo6sjTWi8nEm4TtIDCQgblz5xZ/8Ad/4NYfklf+jc8oUqIABoIYGuvD+8f8u2ah9t6f/MmfuLzEqpB/2TqGHe5NzS3sB5wi5faeI3Vh3rx57h5Q79+u3b2az6ggIAI4KjuleQqB/2uj5nUCd9ppJ9eFgnBwaBAIcgSpVsVy8/RsoUlZnqGV3mD8OrI0yKasW7fOzatu9SxFAOTuIUkUtl2z5LXsZiG/8Oijj3ah8JRI8TBvtp///OfF8uXLp2R6/Fx66XPchXBvGaYUKHEPffjhh+4w0gp4ubGeWXJPyfkj37LNgqBh7rWuLQSGiYAI4DDR17XHFgEqSNG0Q06EjireIFW95I5Z4lWmhwdRghx6mRLCaiTPV5ktNCnLMwwJZo6os782em3k/oEPhlfrrLPOmpL2iM0RPJ9//nmnR+n1C8PWYbTKo7UYa/YhXj8W+nGsn560tCUbdCi3Cnf7OfOHDNkCBz5HK4+CHryBuda1cG9q3ngnCc2zhxR4IPOCBzdsH5e7bh0nBIRANQIigNUY6QghkI2AJyqrV6+e8QD3g/Qin2GJF+NACGbPnj1jfk0JYBiiTfVn5YLW40ZRBLl0uZ6ZZ555xuXsWakVQnqEtX3+nu81DfGjDZklRKx9wYIFrjd1ijD+53/+pyN6Zfl92Rs7wANDbTt7aQgse1LluexquHeAMOpSQkAIVCAgAqhbRAi0hMB//dd/Fcic+Ob2VcNCdPDSUURRx6yUSiq0GxLAVEVveN2w0IRergjrxjwxVsMtV5bGXw9yh4bbmjVrsgWH/bl1O07UwbYrxxIKpasIhTzWIL54S8sKQroe7u0XxsgX4cHesGGD63bDd2PUu7L0CyuNKwRAQARQ94EQyEAAwgKpIpxLDhkixZYUQf5o1eYraBkSooJXi/ZUJKrzcKKIgzw77/ki/Em4r05Yz0qppCRYQk9enRDtvffe64gZVtZaCzkVQrlcK0eWJoQZL9ULL7zgJGV8WLdsKyDMxx13nOvbW+UBy9jSzh9iq2PtZFMFIaMS7m0DeP99hOzRNpA/Ugu8Nbkf25iXxhACo4SACOAo7dYYztX3Z+WNHRKw5557dqqNEyHXhx56qLjzzjsd0UmRovXr1xerVq1yxK5Mb8+Tnssuu2yqF+1uu+1WnHnmmTNajqW220qppCRYbJ9VxqkTorWdMMryDP/jP/7D9WCF2GJl4eKyW5cKXsjOgw8+6Dw3kGmM0C1t2hBqJvS55ZZbDlQvcNhft1DH0c7HFoRMQrgXKR7EzGkbyEsWPYp9L+fUPjW9H4e977q+EBgUAiKAg0Ja13EI8EOOthmtuKhQJenb/5DX0ZNrE07IEt4D5kP47IgjjnDkg4cMeWr811pIiiBCdCnwrdaqqjV5YBP+JE8QwkhYjxAtnq0c++CDD1xbrLfffttJmHz/+993RCk0KxlTRuTC82wnjLI8w5BkVsnS5KxNx0xHoKwgZMmSJa5QYpC9ewexPxBfOtMg+8LvBC8kfMdyje8uRSQISsfyY3PH0XFCYNwREAEc9x3uyPrIZVq2bNm0ME04NcKhPNS22mqrgc465vHC80eBRUw/jsnZqlpkOzgWMkcuHGsgXFlmFChA3HjIYZA/vIA5oc2QeKUkWKwQNNdIdVkI54mHBUFoT8zLJGTuuOMO1z4OK5OlGeiGjtHFygpCIPV4S73HtGrZvRQfVY3dxueEcxG9jlVxp8b3bQRJycCLTO5k09zaNtagMYTAKCEgAjhKuzXCcw1141gKhA/Jh1122aWYNWvWjO4Ng1pu6PE69dRTXccI3z8X2RC6YvBf8v/Cgoim1bC2Hy3J6hBH2qLlmCVeqY4dYZstQqhcA0mUmEFgn3rqKdc+zobXylq9Wd1Axl26dGmxxRZb5CxBx2QikCoIyTzdHTYKhTM2tSG1NjyeePWQ9MHLR99gL+nDyxQee17amuTW1sFTxwqBcUBABHAcdnEE1kDoFw/giy++6Gabq0uXuzTCRoSL7rnnnuKNN96Y0oGjYwAEiY4BKe8aArOICqPZZ41Q0sknn+zyz8p61eK1IH8No2UX5+QYBJMiCi9+WydnyRKvso4dYSEBD84zzjhjRvcLSDCePCp7IYLIueBpxAgvQ+x81w27Nk+eCUtTnEBnjVgbrxw8dEwagVRBSBVm3MMUAFHNneNdrhqvn5+HvajJpYW4cn/TyYaXo0033bR0CtZ7zfF4x/GUyoSAEJiJgAig7oqBIWA9ZbmdKXImRzXqFVdcMSNXz54LOTn77LNdiDa0WKP5HHFixgmJbR0CGBLPOjl0VrC5TIIFYkzrOFqneePBykN18803dySPCsp33nln6nMenORB0nGDUHhZniHjE87Gg1lGknP2UcekESgrCImdRWiUCnRefrrY6i42Z+7FRx55xHnZP/e5z7l5172n+C7ffPPNrmgLa9JqUPehEJgUBEQAJ2WnO7BOqxtXFlZMTRUvEx5EhIEJb0Lo8PZRUZuTB1XmEbDSKnXbk1kPYJluXhXxrFOpa2VeqiQvqK7+wQ9+4DykVUYhzjnnnOM8gGgU4uErKwSpGk+ft4cAEkQUG6XyUv2VCI2SxkDLtEk022lms802c979ulqbk4ib1jx5CIgATt6eD23FVjeuLKyYmqBtBo934IADDijuvvvuqXy1P/qjPyr2339/lxvEDz/9YgkJ+3ZoZR4Bm3+EB4Jcua233joLKyvMXLcQwubyIXcC+aoKczGpULC5KnxMTt9tt91WoPEXtkljPEgvHsj58+c7Tb9+h+yzgNVB0xDAu4VnCw9XzPhOLFq0yLUarOs5Gyeow+9GbvHTOGGgtQiBHAREAHNQ0jGtIGB14+qSLCYQKyTh38ty9QizItBMDhWGZ4sOC+QUWQvzj3I7ZzCG9R7WLYSwUi11CCDXtefmho+R18CDimcPgyiDBUU4to2bCGArt3zrg6QKQiiE4J5FU1JWFPbFqo5XXtgJgUlCQARwknZ7yGsN5UvqkCymbvvg+qUQ5iJUSbJ4ykIttX333de1NyNPyhseMqRPfCePVGVt7BrWe1hX069pBTHzsB7Rup7HqlvB5idCDJG5wbMqGz4CEHjuVV+k42dEmJOXG7U/m04A675YDX+HNQMhMBgERAAHg7Ou8n8I5MiXlIFlw625Ug9h6CwlimzJWFllbTi/sJgjRjBjawplWuqQTsazHtE6Qs85NyMdFyATkIy6Xs2c8XVMcwS4b5YvX148/fTTMwYh3EnxR6x3c/MrjtaZocZmndza0VqpZisEekNABLA3/HR2TQSsaHIdkuUvYwtJ6uQRhqLIMe+jHbussja25LvuuqtYt26d+4iwKuRpu+22K0XHzikVmi4bwHpE2yzUIDyMSLVv8ZZLaGveCjq8BwRSBSG8FCGxNKlSPHwn1q5dWzz88MNT/bbpH3344Yf3gLZOFQLjiYAI4Hjua2dXZUWX65IsFmULSaqqXy0IOZIrTcfmOrbykP9fpUFG1TK5iT7kTB4e7d3IZ6xj1iPai7QOXtL333/f9T2mTZ2vqqarAuFfCmxk3UGgrCBk0qRP8FJDiJ988snisccem+rZzW7p/u3OPauZdA8BEcDu7clYz8gSsToEzoNiC0n4t6rqV39eqPUXywuy0ip1xvbXWL9+fbFq1aopzwOdQ04//fRpchzMgx6+dNt4/fXX3alU4OIxbJJjZwtQqqR1yHNcuXKluy65k3QGQSKGHsZI7IRSOuSS0Z6O/EJZ9xBIFYR4CZ9dd921e5PucUZ8f/gNIO+WaAIalrx8IV4eWl05px6nptOFwMghIAI4cls22hMOiRiyFci55FpYSJJb/cr4tmo2Fj4O5SPqVg8i1kv4iet4IzQL2YLcQX7DxvYUopC3BQZN8rZsAQpFAIT/qLBOmc1zLMOc+Z522mkFnVRk3UVg3AtCqEb/13/9V6dh+dJLLxVvvvnmtDaFqZ2hKIxCL17CZEJACMQREAHUnTFwBOhKcd1117nr1iVZnGMLSepUv9ocP0KaF1100YwuCejkrVmzxs1t++23L84//3yX05drkEC02phjTG/PjoNuGw8ppDuakD/GwnNH6BivYlnHDn9di0G4JvLHaHtHNxPC803nlIuVjusdgXEtCKEjCHqHVaLXFkHSJ+gTjBYoKRW+R3DvKGsEITCeCIgAjue+dnpVVr6kCcmyfXDrVKjmFJDgoaN/KCGlXipr8VrcdNNNxQsvvDCNCOIRJEF/v/32KwjZEgZvapBNWrjR5YOCEoy5l4X+CHP/9Kc/LdADZB709/3Yxz7mPH118w+bzlvntYtA2FPajz7K+W9lLyqsD885L3Hc6zvuuKMTbS/zfLeLuEYTAuOBgAjgeOzjSK2iV/kS2we3jkad9e6lKpBtkUoblbWQNEK/hL4xvIlWcDl34zgf8vbWW2+53CeIKvqGoZexrpRM7vV1XHcRSBWEQJIWLFhQHHTQQd2dfGJmtiCLQ3hRwbu38847u3QKXlrk4Ru5bdWEO4aACGDHNmQSpmO7TDQhWWFFb06rp1zNvXDsXipr295LW/Ebjo33jgfjXnvtVaB7NsmtwNrGfRTGI1RKtTYFPdio9wOmIImqXrzUVNTntEcs2ydensgfJs1BJgSEwP8iIAKoO2EoCNhihLokKywkqap+ZYF4zcj5oxK2THOvydiDAtBX/OLZIeRF/iO5Tgp/DWoHun2dZ555prjhhhuKhQsXTnw/YL9ThMepsIcgxwrGIJp46dU9pdv3tmbXHwREAPuDq0atQMDm+OQQuHA4W0hSVf1KOInWWeTlYRQ6IB+zySabRGfpiRZeNY6FoPaSq9fWzYBkCwSW3C55+NpCdXzGIW+VP4VG//+e2iIpQsjHH3+8k0FCPoZcZAhgk0K08blrtJJJRkAEcJJ3f4hrtzk+dTp6+CnbQhLe3qnWnTVr1lTlKm/17777bgFR5M/nyuW0j6ObAOcrqXyIN4guLQR6QMDnzCKTdOONN7p82ZRVvUD2MA2dKgQ6jYAIYKe3Z3wnZwWdIVpLlixxocxcs4Uk/hy8YiSHk+/H+KHh0UPYeBwFcnNx03FCYBwRIL+P4rANGzYUaCNSLBUKm6fWnSOfNI6YaU1CQARQ98BQEAgFnWO9ecsmZvvg5ixg2223dV058DbKhIAQGF0EfDcQogCEcn03kNwV+YIp5GPIo0VKqkllfu71dJwQ6CoCIoBd3ZkJmJcVdG4iX2KrYtEEIwSMHh6toSiUQMePH/i5c+e6SkLlzU3ATaUlji0CvPTRqxo5p1yBaL7zePiICJAG0iTfeGwB1cImHgERwIm/BYYHAJW5SFeQuJ7S5SubnS0koXMFVb6SeRjefurKQqBfCGzcuNF9v30hV+o6Xi8Q7x5t4Oh3DXG84IIL3Muh8v36tUMadxQREAEcxV0bkzlb0eUmBM4WklCle+GFFzovoEwICIHxQSDUOPQr83JItFJEDimlF2ilnSgYI9+YY2VCYNIREAGc9DtgiOu3ostNCJwtJGEZSLvsvffeQ1yRLi0EhEDbCHhZJj8uItcnnHCCKxrLlbyxslF1843bXo/GEwJdQUAEsCs7MYHzCEWXFy1aVBxwwAHZSISFJDGh1+zBdKAQEAKdRODaa68tHnzwQTc3UkUWL15cu2+1lY1qkm/cSWA0KSHQIwIigD0CqNN7Q8C+mTcRZLWFJBR8fOc73+mEaHNvqOhsISAEPAKWADb13lnZqCb5xtoNITCOCIgAjuOujtCa7Jv59ttv7wSdN9tss+wV/OxnP3OFJBhyDkuXLi222GKL7PN1oBAQAt1GwFb7/+3f/m0jHU866NAN6J/+6Z+cFBS/ExSMyITAJCMgAjjJu9+Btds3c2Rbvv/97xcUhFj77//+b/d/Yw3hEX8999xzC9qkoeUFGSRHSCYEhMB4IGBzAP/6r/+6mD9/fqOFUUmM6DyyMJKEagShThozBEQAx2xDR205kLtly5YVL774ovtRxgO41VZbuT6dv/jFL4pXXnnFaXil8nZ8Ickbb7zhksKPO+64gp6fMiEgBMYDAdq48ZJHNTDVvvxvxJxlQkAI9IaACGBv+OnsFhD44Q9/WNx9992lI6XydigkoeUTVcR6q29hMzSEEOgYArR2vOyyy4rnnnvOfcfPOuusYs6cOR2bpaYjBEYPARHA0duzsZuxFXS2i7MtmwjrfupTnxLJG7vd14KEQDUCkL8rr7yyIE94r732Kr74xS/qt6AaNh0hBEoREAHUDTJ0BBB0Rqn/4x//uGvdRpiHcC75OjIhIASEgBAQAkKgfQREANvHVCMKASEgBISAEBACQqDTCIgAdnp7NDkhIASEgBAQAkJACLSPgAhg+5hqRCEgBISAEBACQkAIdBoBEcBOb48mJwSEgBAQAkJACAiB9hEQAWwfU40oBISAEBACQkAICIFOIyAC2Ont0eSEgBAQAkJACAgBIdA+AiKA7WOqEYWAEBACQkAICAEh0GkERAA7vT2anBAQAkJACAgBISAE2kdABLB9TDWiEBACQkAICAEhIAQ6jYAIYKe3R5MTAkJACAgBISAEhED7CIgAto+pRhQCQkAICAEhIASEQKcREAHs9PZockJACAgBISAEhIAQaB8BEcD2MdWIQkAICAEhIASEgBDoNAIigJ3eHk1OCAgBISAEhIAQEALtIyAC2D6mGlEICAEhIASEgBAQAp1GQASw09ujyQkBISAEhIAQEAJCoH0ERADbx1QjCgEhIASEgBAQAkKg0wiIAHZ6ezQ5ISAEhIAQEAJCQAi0j4AIYPuYakQhIASEgBAQAkJACHQaARHATm+PJicEhIAQEAJCQAgIgfYREAFsH1ONKASEgBAQAkJACAiBTiMgAtjp7dHkhIAQEAJCQAgIASHQPgIigO1jqhGFgBAQAkJACAgBIdBpBEQAO709mpwQEAJCQAgIASEgBNpHQASwfUw1ohAQAkJACAgBISAEOo2ACGCnt0eTEwJCQAgIASEgBIRA+wiIALaPqUYUAkJACAgBISAEhECnERAB7PT2aHJCQAgIASEgBISAEGgfARHA9jHViEJACAgBISAEhIAQ6DQCIoCd3h5NTggIASEgBISAEBAC7SMgAtg+phpRCAgBISAEhIAQEAKdRkAEsNPbo8kJASEgBISAEBACQqB9BEQA28dUIwoBISAEhIAQEAJCoNMIiAB2ens0OSEgBISAEBACQkAItI+ACGD7mGpEISAEhIAQEAJCQAh0GgERwE5vjyYnBISAEBACQkAICIH2ERABbB9TjSgEhIAQEAJCQAgIgU4jIALY6e3R5ISAEBACQkAICAEh0D4CIoDtY6oRhYAQEAJCQAgIASHQaQREADu9PZqcEBACQkAICAEhIATaR0AEsH1MNaIQEAJCQAgIASEgBDqNgAhgp7dHkxMCQkAICAEhIASEQPsIiAC2j6lGFAJCQAgIASEgBIRApxEQAez09mhyQkAICAEhIASEgBBoHwERwPYx1YhCQAgIASEgBISAEOg0AiKAnd4eTU4ICAEhIASEgBAQAu0jIALYPqYaUQgIASEgBISAEBACnUZABLDT26PJCQEhIASEgBAQAkKgfQREANvHVCMKASEgBISAEBACQqDTCIgAdnp7NDkhIASEgBAQAkJACLSPgAhg+5hqRCEgBISAEBACQkAIdBoBEcBOb48mJwSEgBAQAkJACAiB9hEQAWwfU40oBISAEBACQkAICIFOIyAC2Ont0eSEgBAQAkJACAgBIdA+AiKA7WOqEYWAEBACQkAICAEh0GkERAA7vT2anBAQAkJACAgBISAE2kdABLB9TDWiEBACQkAICAEhIAQ6jYAIYKe3R5MTAkJACAgBISAEhED7CIgAto+pRhQCQkAICAEhIASEQKcREAHs9PZockJACAgBISAEhIAQaB8BEcD2MdWIQkAICAEhIASEgBDoNAIigJ3eHk1OCAgBISAEhIAQEALtIyAC2D6mGlEICAEhIASEgBAQAp1GQASw09ujyQkBISAEhIAQEAJCoH0ERADbx1QjCgEhIASEgBAQAkKg0wj8P1IOCA1+YQ/HAAAAAElFTkSuQmCC">
            <a:extLst>
              <a:ext uri="{FF2B5EF4-FFF2-40B4-BE49-F238E27FC236}">
                <a16:creationId xmlns:a16="http://schemas.microsoft.com/office/drawing/2014/main" id="{E93B5241-4E0C-478C-BF45-37422B3532A3}"/>
              </a:ext>
            </a:extLst>
          </p:cNvPr>
          <p:cNvSpPr>
            <a:spLocks noChangeAspect="1" noChangeArrowheads="1"/>
          </p:cNvSpPr>
          <p:nvPr/>
        </p:nvSpPr>
        <p:spPr bwMode="auto">
          <a:xfrm>
            <a:off x="5987143" y="3320143"/>
            <a:ext cx="2137954" cy="21379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5314" tIns="32657" rIns="65314" bIns="32657" numCol="1" anchor="t" anchorCtr="0" compatLnSpc="1">
            <a:prstTxWarp prst="textNoShape">
              <a:avLst/>
            </a:prstTxWarp>
          </a:bodyPr>
          <a:lstStyle/>
          <a:p>
            <a:endParaRPr lang="en-CA" sz="1286"/>
          </a:p>
        </p:txBody>
      </p:sp>
      <p:sp>
        <p:nvSpPr>
          <p:cNvPr id="18" name="Text Placeholder 2">
            <a:extLst>
              <a:ext uri="{FF2B5EF4-FFF2-40B4-BE49-F238E27FC236}">
                <a16:creationId xmlns:a16="http://schemas.microsoft.com/office/drawing/2014/main" id="{58C4E2F2-E85B-4304-BA77-097BF35FB6F6}"/>
              </a:ext>
            </a:extLst>
          </p:cNvPr>
          <p:cNvSpPr>
            <a:spLocks noGrp="1"/>
          </p:cNvSpPr>
          <p:nvPr>
            <p:ph type="body" sz="quarter" idx="13"/>
          </p:nvPr>
        </p:nvSpPr>
        <p:spPr>
          <a:xfrm>
            <a:off x="3492574" y="784380"/>
            <a:ext cx="7886699" cy="347308"/>
          </a:xfrm>
        </p:spPr>
        <p:txBody>
          <a:bodyPr>
            <a:normAutofit lnSpcReduction="10000"/>
          </a:bodyPr>
          <a:lstStyle/>
          <a:p>
            <a:r>
              <a:rPr lang="en-US">
                <a:latin typeface="+mj-lt"/>
              </a:rPr>
              <a:t>Getting to know the Legacy Platforms….</a:t>
            </a:r>
          </a:p>
        </p:txBody>
      </p:sp>
      <p:pic>
        <p:nvPicPr>
          <p:cNvPr id="13" name="Picture 12">
            <a:extLst>
              <a:ext uri="{FF2B5EF4-FFF2-40B4-BE49-F238E27FC236}">
                <a16:creationId xmlns:a16="http://schemas.microsoft.com/office/drawing/2014/main" id="{4C66AC43-7FCD-424D-801C-9EA7ECF756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20000" y="318433"/>
            <a:ext cx="1470478" cy="1102859"/>
          </a:xfrm>
          <a:prstGeom prst="rect">
            <a:avLst/>
          </a:prstGeom>
        </p:spPr>
      </p:pic>
      <p:pic>
        <p:nvPicPr>
          <p:cNvPr id="97" name="Picture 96">
            <a:extLst>
              <a:ext uri="{FF2B5EF4-FFF2-40B4-BE49-F238E27FC236}">
                <a16:creationId xmlns:a16="http://schemas.microsoft.com/office/drawing/2014/main" id="{974EB065-D9CE-4343-BFEB-77F027B7F514}"/>
              </a:ext>
            </a:extLst>
          </p:cNvPr>
          <p:cNvPicPr>
            <a:picLocks noChangeAspect="1"/>
          </p:cNvPicPr>
          <p:nvPr/>
        </p:nvPicPr>
        <p:blipFill>
          <a:blip r:embed="rId5"/>
          <a:stretch>
            <a:fillRect/>
          </a:stretch>
        </p:blipFill>
        <p:spPr>
          <a:xfrm rot="20552719">
            <a:off x="1368802" y="1623687"/>
            <a:ext cx="3942607" cy="4312999"/>
          </a:xfrm>
          <a:prstGeom prst="rect">
            <a:avLst/>
          </a:prstGeom>
        </p:spPr>
      </p:pic>
      <p:sp>
        <p:nvSpPr>
          <p:cNvPr id="99" name="TextBox 98">
            <a:extLst>
              <a:ext uri="{FF2B5EF4-FFF2-40B4-BE49-F238E27FC236}">
                <a16:creationId xmlns:a16="http://schemas.microsoft.com/office/drawing/2014/main" id="{360E9F59-DEA4-4DC7-98B0-5AEC5F0C5D5A}"/>
              </a:ext>
            </a:extLst>
          </p:cNvPr>
          <p:cNvSpPr txBox="1"/>
          <p:nvPr/>
        </p:nvSpPr>
        <p:spPr>
          <a:xfrm>
            <a:off x="5438775" y="2326319"/>
            <a:ext cx="6419850" cy="1200329"/>
          </a:xfrm>
          <a:prstGeom prst="rect">
            <a:avLst/>
          </a:prstGeom>
          <a:noFill/>
        </p:spPr>
        <p:txBody>
          <a:bodyPr wrap="square" rtlCol="0">
            <a:spAutoFit/>
          </a:bodyPr>
          <a:lstStyle/>
          <a:p>
            <a:pPr marL="285750" indent="-285750">
              <a:buFont typeface="Arial" panose="020B0604020202020204" pitchFamily="34" charset="0"/>
              <a:buChar char="•"/>
            </a:pPr>
            <a:r>
              <a:rPr lang="en-CA">
                <a:latin typeface="+mj-lt"/>
              </a:rPr>
              <a:t>Provide Clarity  (Naming and Tools)</a:t>
            </a:r>
          </a:p>
          <a:p>
            <a:pPr marL="285750" indent="-285750">
              <a:buFont typeface="Arial" panose="020B0604020202020204" pitchFamily="34" charset="0"/>
              <a:buChar char="•"/>
            </a:pPr>
            <a:r>
              <a:rPr lang="en-CA">
                <a:latin typeface="+mj-lt"/>
              </a:rPr>
              <a:t>Develop a Pricing Strategy</a:t>
            </a:r>
          </a:p>
          <a:p>
            <a:pPr marL="285750" indent="-285750">
              <a:buFont typeface="Arial" panose="020B0604020202020204" pitchFamily="34" charset="0"/>
              <a:buChar char="•"/>
            </a:pPr>
            <a:r>
              <a:rPr lang="en-CA">
                <a:latin typeface="+mj-lt"/>
              </a:rPr>
              <a:t>Identify Platform-Fit according to Program Requirements</a:t>
            </a:r>
          </a:p>
          <a:p>
            <a:endParaRPr lang="en-CA">
              <a:latin typeface="+mj-lt"/>
            </a:endParaRPr>
          </a:p>
        </p:txBody>
      </p:sp>
      <p:cxnSp>
        <p:nvCxnSpPr>
          <p:cNvPr id="101" name="Straight Connector 100">
            <a:extLst>
              <a:ext uri="{FF2B5EF4-FFF2-40B4-BE49-F238E27FC236}">
                <a16:creationId xmlns:a16="http://schemas.microsoft.com/office/drawing/2014/main" id="{CBCC43DD-374F-487F-AD8C-0E3B11FCF8E5}"/>
              </a:ext>
            </a:extLst>
          </p:cNvPr>
          <p:cNvCxnSpPr/>
          <p:nvPr/>
        </p:nvCxnSpPr>
        <p:spPr>
          <a:xfrm flipV="1">
            <a:off x="1041991" y="1871330"/>
            <a:ext cx="2743200" cy="87187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17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EA5BEC-E8AA-4413-ADDC-E36494456A07}"/>
              </a:ext>
            </a:extLst>
          </p:cNvPr>
          <p:cNvPicPr>
            <a:picLocks noChangeAspect="1"/>
          </p:cNvPicPr>
          <p:nvPr/>
        </p:nvPicPr>
        <p:blipFill>
          <a:blip r:embed="rId3"/>
          <a:stretch>
            <a:fillRect/>
          </a:stretch>
        </p:blipFill>
        <p:spPr>
          <a:xfrm>
            <a:off x="923945" y="1704962"/>
            <a:ext cx="10177383" cy="785051"/>
          </a:xfrm>
          <a:prstGeom prst="rect">
            <a:avLst/>
          </a:prstGeom>
        </p:spPr>
      </p:pic>
      <p:sp>
        <p:nvSpPr>
          <p:cNvPr id="3" name="TextBox 2">
            <a:extLst>
              <a:ext uri="{FF2B5EF4-FFF2-40B4-BE49-F238E27FC236}">
                <a16:creationId xmlns:a16="http://schemas.microsoft.com/office/drawing/2014/main" id="{6D12B6DC-E006-4A77-A934-2904CF72CEDC}"/>
              </a:ext>
            </a:extLst>
          </p:cNvPr>
          <p:cNvSpPr txBox="1"/>
          <p:nvPr/>
        </p:nvSpPr>
        <p:spPr>
          <a:xfrm>
            <a:off x="762662" y="2624253"/>
            <a:ext cx="1405670" cy="3785652"/>
          </a:xfrm>
          <a:prstGeom prst="rect">
            <a:avLst/>
          </a:prstGeom>
          <a:noFill/>
        </p:spPr>
        <p:txBody>
          <a:bodyPr wrap="square" rtlCol="0">
            <a:spAutoFit/>
          </a:bodyPr>
          <a:lstStyle/>
          <a:p>
            <a:pPr marL="171450" indent="-171450">
              <a:buFont typeface="Arial" panose="020B0604020202020204" pitchFamily="34" charset="0"/>
              <a:buChar char="•"/>
            </a:pPr>
            <a:r>
              <a:rPr lang="en-CA" sz="1200"/>
              <a:t>Portal Administration</a:t>
            </a:r>
          </a:p>
          <a:p>
            <a:pPr marL="171450" indent="-171450">
              <a:buFont typeface="Arial" panose="020B0604020202020204" pitchFamily="34" charset="0"/>
              <a:buChar char="•"/>
            </a:pPr>
            <a:r>
              <a:rPr lang="en-CA" sz="1200"/>
              <a:t>GPP Client Profile</a:t>
            </a:r>
          </a:p>
          <a:p>
            <a:pPr marL="171450" indent="-171450">
              <a:buFont typeface="Arial" panose="020B0604020202020204" pitchFamily="34" charset="0"/>
              <a:buChar char="•"/>
            </a:pPr>
            <a:r>
              <a:rPr lang="en-CA" sz="1200"/>
              <a:t>Demographics (Self Assessment &amp; Instrument Analysis)</a:t>
            </a:r>
          </a:p>
          <a:p>
            <a:pPr marL="171450" indent="-171450">
              <a:buFont typeface="Arial" panose="020B0604020202020204" pitchFamily="34" charset="0"/>
              <a:buChar char="•"/>
            </a:pPr>
            <a:r>
              <a:rPr lang="en-CA" sz="1200"/>
              <a:t>Past Survey Results</a:t>
            </a:r>
          </a:p>
          <a:p>
            <a:pPr marL="171450" indent="-171450">
              <a:buFont typeface="Arial" panose="020B0604020202020204" pitchFamily="34" charset="0"/>
              <a:buChar char="•"/>
            </a:pPr>
            <a:r>
              <a:rPr lang="en-CA" sz="1200"/>
              <a:t>Quality Performance Roadmap</a:t>
            </a:r>
          </a:p>
          <a:p>
            <a:pPr marL="171450" indent="-171450">
              <a:buFont typeface="Arial" panose="020B0604020202020204" pitchFamily="34" charset="0"/>
              <a:buChar char="•"/>
            </a:pPr>
            <a:r>
              <a:rPr lang="en-CA" sz="1200"/>
              <a:t>Document Center (pre-survey)</a:t>
            </a:r>
          </a:p>
          <a:p>
            <a:pPr marL="171450" indent="-171450">
              <a:buFont typeface="Arial" panose="020B0604020202020204" pitchFamily="34" charset="0"/>
              <a:buChar char="•"/>
            </a:pPr>
            <a:r>
              <a:rPr lang="en-CA" sz="1200"/>
              <a:t>Prepare for Survey</a:t>
            </a:r>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p:txBody>
      </p:sp>
      <p:sp>
        <p:nvSpPr>
          <p:cNvPr id="4" name="TextBox 3">
            <a:extLst>
              <a:ext uri="{FF2B5EF4-FFF2-40B4-BE49-F238E27FC236}">
                <a16:creationId xmlns:a16="http://schemas.microsoft.com/office/drawing/2014/main" id="{C26C8FF9-27D7-4D2C-A6B6-61A8302899A3}"/>
              </a:ext>
            </a:extLst>
          </p:cNvPr>
          <p:cNvSpPr txBox="1"/>
          <p:nvPr/>
        </p:nvSpPr>
        <p:spPr>
          <a:xfrm>
            <a:off x="2094381" y="2624253"/>
            <a:ext cx="1405670" cy="2862322"/>
          </a:xfrm>
          <a:prstGeom prst="rect">
            <a:avLst/>
          </a:prstGeom>
          <a:noFill/>
        </p:spPr>
        <p:txBody>
          <a:bodyPr wrap="square" rtlCol="0">
            <a:spAutoFit/>
          </a:bodyPr>
          <a:lstStyle/>
          <a:p>
            <a:pPr marL="171450" indent="-171450">
              <a:buFont typeface="Arial" panose="020B0604020202020204" pitchFamily="34" charset="0"/>
              <a:buChar char="•"/>
            </a:pPr>
            <a:r>
              <a:rPr lang="en-CA" sz="1200"/>
              <a:t>Portal Administration</a:t>
            </a:r>
          </a:p>
          <a:p>
            <a:pPr marL="171450" indent="-171450">
              <a:buFont typeface="Arial" panose="020B0604020202020204" pitchFamily="34" charset="0"/>
              <a:buChar char="•"/>
            </a:pPr>
            <a:r>
              <a:rPr lang="en-CA" sz="1200"/>
              <a:t>GPP Client Profile</a:t>
            </a:r>
          </a:p>
          <a:p>
            <a:pPr marL="171450" indent="-171450">
              <a:buFont typeface="Arial" panose="020B0604020202020204" pitchFamily="34" charset="0"/>
              <a:buChar char="•"/>
            </a:pPr>
            <a:r>
              <a:rPr lang="en-CA" sz="1200"/>
              <a:t>Demographics (Self Assessment &amp; Instrument Analysis)</a:t>
            </a:r>
          </a:p>
          <a:p>
            <a:pPr marL="171450" indent="-171450">
              <a:buFont typeface="Arial" panose="020B0604020202020204" pitchFamily="34" charset="0"/>
              <a:buChar char="•"/>
            </a:pPr>
            <a:r>
              <a:rPr lang="en-CA" sz="1200"/>
              <a:t>Self Assessment</a:t>
            </a:r>
          </a:p>
          <a:p>
            <a:pPr marL="171450" indent="-171450">
              <a:buFont typeface="Arial" panose="020B0604020202020204" pitchFamily="34" charset="0"/>
              <a:buChar char="•"/>
            </a:pPr>
            <a:r>
              <a:rPr lang="en-CA" sz="1200"/>
              <a:t>Instruments</a:t>
            </a:r>
          </a:p>
          <a:p>
            <a:pPr marL="171450" indent="-171450">
              <a:buFont typeface="Arial" panose="020B0604020202020204" pitchFamily="34" charset="0"/>
              <a:buChar char="•"/>
            </a:pPr>
            <a:r>
              <a:rPr lang="en-CA" sz="1200"/>
              <a:t>Audit</a:t>
            </a:r>
          </a:p>
          <a:p>
            <a:pPr marL="171450" indent="-171450">
              <a:buFont typeface="Arial" panose="020B0604020202020204" pitchFamily="34" charset="0"/>
              <a:buChar char="•"/>
            </a:pPr>
            <a:r>
              <a:rPr lang="en-CA" sz="1200"/>
              <a:t>Survey Results</a:t>
            </a:r>
          </a:p>
          <a:p>
            <a:pPr marL="171450" indent="-171450">
              <a:buFont typeface="Arial" panose="020B0604020202020204" pitchFamily="34" charset="0"/>
              <a:buChar char="•"/>
            </a:pPr>
            <a:r>
              <a:rPr lang="en-CA" sz="1200"/>
              <a:t>Quality Performance </a:t>
            </a:r>
          </a:p>
          <a:p>
            <a:pPr marL="171450" indent="-171450">
              <a:buFont typeface="Arial" panose="020B0604020202020204" pitchFamily="34" charset="0"/>
              <a:buChar char="•"/>
            </a:pPr>
            <a:r>
              <a:rPr lang="en-CA" sz="1200"/>
              <a:t>Resources</a:t>
            </a:r>
          </a:p>
        </p:txBody>
      </p:sp>
      <p:sp>
        <p:nvSpPr>
          <p:cNvPr id="5" name="TextBox 4">
            <a:extLst>
              <a:ext uri="{FF2B5EF4-FFF2-40B4-BE49-F238E27FC236}">
                <a16:creationId xmlns:a16="http://schemas.microsoft.com/office/drawing/2014/main" id="{C1E56D98-616D-453F-B64B-413B774B6847}"/>
              </a:ext>
            </a:extLst>
          </p:cNvPr>
          <p:cNvSpPr txBox="1"/>
          <p:nvPr/>
        </p:nvSpPr>
        <p:spPr>
          <a:xfrm>
            <a:off x="3500051" y="2624253"/>
            <a:ext cx="1405670" cy="1754326"/>
          </a:xfrm>
          <a:prstGeom prst="rect">
            <a:avLst/>
          </a:prstGeom>
          <a:noFill/>
        </p:spPr>
        <p:txBody>
          <a:bodyPr wrap="square" rtlCol="0">
            <a:spAutoFit/>
          </a:bodyPr>
          <a:lstStyle/>
          <a:p>
            <a:pPr marL="171450" indent="-171450">
              <a:buFont typeface="Arial" panose="020B0604020202020204" pitchFamily="34" charset="0"/>
              <a:buChar char="•"/>
            </a:pPr>
            <a:r>
              <a:rPr lang="en-CA" sz="1200"/>
              <a:t>Locations</a:t>
            </a:r>
          </a:p>
          <a:p>
            <a:pPr marL="171450" indent="-171450">
              <a:buFont typeface="Arial" panose="020B0604020202020204" pitchFamily="34" charset="0"/>
              <a:buChar char="•"/>
            </a:pPr>
            <a:r>
              <a:rPr lang="en-CA" sz="1200"/>
              <a:t>Financials</a:t>
            </a:r>
          </a:p>
          <a:p>
            <a:pPr marL="171450" indent="-171450">
              <a:buFont typeface="Arial" panose="020B0604020202020204" pitchFamily="34" charset="0"/>
              <a:buChar char="•"/>
            </a:pPr>
            <a:r>
              <a:rPr lang="en-CA" sz="1200"/>
              <a:t>Scheduling</a:t>
            </a:r>
          </a:p>
          <a:p>
            <a:pPr marL="171450" indent="-171450">
              <a:buFont typeface="Arial" panose="020B0604020202020204" pitchFamily="34" charset="0"/>
              <a:buChar char="•"/>
            </a:pPr>
            <a:r>
              <a:rPr lang="en-CA" sz="1200"/>
              <a:t>Surveyor Assignments</a:t>
            </a:r>
          </a:p>
          <a:p>
            <a:pPr marL="171450" indent="-171450">
              <a:buFont typeface="Arial" panose="020B0604020202020204" pitchFamily="34" charset="0"/>
              <a:buChar char="•"/>
            </a:pPr>
            <a:r>
              <a:rPr lang="en-CA" sz="1200"/>
              <a:t>Survey Admin</a:t>
            </a:r>
          </a:p>
          <a:p>
            <a:pPr marL="171450" indent="-171450">
              <a:buFont typeface="Arial" panose="020B0604020202020204" pitchFamily="34" charset="0"/>
              <a:buChar char="•"/>
            </a:pPr>
            <a:r>
              <a:rPr lang="en-CA" sz="1200"/>
              <a:t>Client Admin</a:t>
            </a:r>
          </a:p>
          <a:p>
            <a:pPr marL="171450" indent="-171450">
              <a:buFont typeface="Arial" panose="020B0604020202020204" pitchFamily="34" charset="0"/>
              <a:buChar char="•"/>
            </a:pPr>
            <a:r>
              <a:rPr lang="en-CA" sz="1200"/>
              <a:t>Report Editing</a:t>
            </a:r>
          </a:p>
          <a:p>
            <a:pPr marL="171450" indent="-171450">
              <a:buFont typeface="Arial" panose="020B0604020202020204" pitchFamily="34" charset="0"/>
              <a:buChar char="•"/>
            </a:pPr>
            <a:endParaRPr lang="en-CA" sz="1200"/>
          </a:p>
        </p:txBody>
      </p:sp>
      <p:sp>
        <p:nvSpPr>
          <p:cNvPr id="6" name="TextBox 5">
            <a:extLst>
              <a:ext uri="{FF2B5EF4-FFF2-40B4-BE49-F238E27FC236}">
                <a16:creationId xmlns:a16="http://schemas.microsoft.com/office/drawing/2014/main" id="{7E666894-724A-4E45-8295-E92C343A80BA}"/>
              </a:ext>
            </a:extLst>
          </p:cNvPr>
          <p:cNvSpPr txBox="1"/>
          <p:nvPr/>
        </p:nvSpPr>
        <p:spPr>
          <a:xfrm>
            <a:off x="4690330" y="2621926"/>
            <a:ext cx="1405670" cy="1384995"/>
          </a:xfrm>
          <a:prstGeom prst="rect">
            <a:avLst/>
          </a:prstGeom>
          <a:noFill/>
        </p:spPr>
        <p:txBody>
          <a:bodyPr wrap="square" rtlCol="0">
            <a:spAutoFit/>
          </a:bodyPr>
          <a:lstStyle/>
          <a:p>
            <a:pPr marL="171450" indent="-171450">
              <a:buFont typeface="Arial" panose="020B0604020202020204" pitchFamily="34" charset="0"/>
              <a:buChar char="•"/>
            </a:pPr>
            <a:r>
              <a:rPr lang="en-CA" sz="1200"/>
              <a:t>Surveyor Software</a:t>
            </a:r>
          </a:p>
          <a:p>
            <a:pPr marL="171450" indent="-171450">
              <a:buFont typeface="Arial" panose="020B0604020202020204" pitchFamily="34" charset="0"/>
              <a:buChar char="•"/>
            </a:pPr>
            <a:r>
              <a:rPr lang="en-CA" sz="1200"/>
              <a:t>On-Site Surveys</a:t>
            </a:r>
          </a:p>
          <a:p>
            <a:pPr marL="171450" indent="-171450">
              <a:buFont typeface="Arial" panose="020B0604020202020204" pitchFamily="34" charset="0"/>
              <a:buChar char="•"/>
            </a:pPr>
            <a:r>
              <a:rPr lang="en-CA" sz="1200"/>
              <a:t>Readiness Assessments (IA)</a:t>
            </a:r>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p:txBody>
      </p:sp>
      <p:sp>
        <p:nvSpPr>
          <p:cNvPr id="7" name="TextBox 6">
            <a:extLst>
              <a:ext uri="{FF2B5EF4-FFF2-40B4-BE49-F238E27FC236}">
                <a16:creationId xmlns:a16="http://schemas.microsoft.com/office/drawing/2014/main" id="{964EDE85-8DE4-4EB6-B35F-DFB1B4AAE4EE}"/>
              </a:ext>
            </a:extLst>
          </p:cNvPr>
          <p:cNvSpPr txBox="1"/>
          <p:nvPr/>
        </p:nvSpPr>
        <p:spPr>
          <a:xfrm>
            <a:off x="6022049" y="2625917"/>
            <a:ext cx="1405670" cy="2123658"/>
          </a:xfrm>
          <a:prstGeom prst="rect">
            <a:avLst/>
          </a:prstGeom>
          <a:noFill/>
        </p:spPr>
        <p:txBody>
          <a:bodyPr wrap="square" rtlCol="0">
            <a:spAutoFit/>
          </a:bodyPr>
          <a:lstStyle/>
          <a:p>
            <a:pPr marL="171450" indent="-171450">
              <a:buFont typeface="Arial" panose="020B0604020202020204" pitchFamily="34" charset="0"/>
              <a:buChar char="•"/>
            </a:pPr>
            <a:r>
              <a:rPr lang="en-CA" sz="1200"/>
              <a:t>Profile</a:t>
            </a:r>
          </a:p>
          <a:p>
            <a:pPr marL="171450" indent="-171450">
              <a:buFont typeface="Arial" panose="020B0604020202020204" pitchFamily="34" charset="0"/>
              <a:buChar char="•"/>
            </a:pPr>
            <a:r>
              <a:rPr lang="en-CA" sz="1200"/>
              <a:t>Indicators</a:t>
            </a:r>
          </a:p>
          <a:p>
            <a:pPr marL="171450" indent="-171450">
              <a:buFont typeface="Arial" panose="020B0604020202020204" pitchFamily="34" charset="0"/>
              <a:buChar char="•"/>
            </a:pPr>
            <a:r>
              <a:rPr lang="en-CA" sz="1200"/>
              <a:t>Self Assessment</a:t>
            </a:r>
          </a:p>
          <a:p>
            <a:pPr marL="171450" indent="-171450">
              <a:buFont typeface="Arial" panose="020B0604020202020204" pitchFamily="34" charset="0"/>
              <a:buChar char="•"/>
            </a:pPr>
            <a:r>
              <a:rPr lang="en-CA" sz="1200"/>
              <a:t>Protocols</a:t>
            </a:r>
          </a:p>
          <a:p>
            <a:pPr marL="171450" indent="-171450">
              <a:buFont typeface="Arial" panose="020B0604020202020204" pitchFamily="34" charset="0"/>
              <a:buChar char="•"/>
            </a:pPr>
            <a:r>
              <a:rPr lang="en-CA" sz="1200"/>
              <a:t>Excellence</a:t>
            </a:r>
          </a:p>
          <a:p>
            <a:pPr marL="171450" indent="-171450">
              <a:buFont typeface="Arial" panose="020B0604020202020204" pitchFamily="34" charset="0"/>
              <a:buChar char="•"/>
            </a:pPr>
            <a:r>
              <a:rPr lang="en-CA" sz="1200"/>
              <a:t>Standards</a:t>
            </a:r>
          </a:p>
          <a:p>
            <a:pPr marL="171450" indent="-171450">
              <a:buFont typeface="Arial" panose="020B0604020202020204" pitchFamily="34" charset="0"/>
              <a:buChar char="•"/>
            </a:pPr>
            <a:r>
              <a:rPr lang="en-CA" sz="1200"/>
              <a:t>Results</a:t>
            </a:r>
          </a:p>
          <a:p>
            <a:pPr marL="171450" indent="-171450">
              <a:buFont typeface="Arial" panose="020B0604020202020204" pitchFamily="34" charset="0"/>
              <a:buChar char="•"/>
            </a:pPr>
            <a:r>
              <a:rPr lang="en-CA" sz="1200"/>
              <a:t>Resources</a:t>
            </a:r>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p:txBody>
      </p:sp>
      <p:sp>
        <p:nvSpPr>
          <p:cNvPr id="8" name="TextBox 7">
            <a:extLst>
              <a:ext uri="{FF2B5EF4-FFF2-40B4-BE49-F238E27FC236}">
                <a16:creationId xmlns:a16="http://schemas.microsoft.com/office/drawing/2014/main" id="{57BB3106-6BA8-44A1-924C-1B11F059DBC6}"/>
              </a:ext>
            </a:extLst>
          </p:cNvPr>
          <p:cNvSpPr txBox="1"/>
          <p:nvPr/>
        </p:nvSpPr>
        <p:spPr>
          <a:xfrm>
            <a:off x="7427719" y="2575760"/>
            <a:ext cx="1405670" cy="2492990"/>
          </a:xfrm>
          <a:prstGeom prst="rect">
            <a:avLst/>
          </a:prstGeom>
          <a:noFill/>
        </p:spPr>
        <p:txBody>
          <a:bodyPr wrap="square" rtlCol="0">
            <a:spAutoFit/>
          </a:bodyPr>
          <a:lstStyle/>
          <a:p>
            <a:pPr marL="171450" indent="-171450">
              <a:buFont typeface="Arial" panose="020B0604020202020204" pitchFamily="34" charset="0"/>
              <a:buChar char="•"/>
            </a:pPr>
            <a:r>
              <a:rPr lang="en-CA" sz="1200"/>
              <a:t>Primary Profile</a:t>
            </a:r>
          </a:p>
          <a:p>
            <a:pPr marL="171450" indent="-171450">
              <a:buFont typeface="Arial" panose="020B0604020202020204" pitchFamily="34" charset="0"/>
              <a:buChar char="•"/>
            </a:pPr>
            <a:r>
              <a:rPr lang="en-CA" sz="1200"/>
              <a:t>Primary Address</a:t>
            </a:r>
          </a:p>
          <a:p>
            <a:pPr marL="171450" indent="-171450">
              <a:buFont typeface="Arial" panose="020B0604020202020204" pitchFamily="34" charset="0"/>
              <a:buChar char="•"/>
            </a:pPr>
            <a:r>
              <a:rPr lang="en-CA" sz="1200"/>
              <a:t>Standards</a:t>
            </a:r>
          </a:p>
          <a:p>
            <a:pPr marL="171450" indent="-171450">
              <a:buFont typeface="Arial" panose="020B0604020202020204" pitchFamily="34" charset="0"/>
              <a:buChar char="•"/>
            </a:pPr>
            <a:r>
              <a:rPr lang="en-CA" sz="1200"/>
              <a:t>CA Lead</a:t>
            </a:r>
          </a:p>
          <a:p>
            <a:pPr marL="171450" indent="-171450">
              <a:buFont typeface="Arial" panose="020B0604020202020204" pitchFamily="34" charset="0"/>
              <a:buChar char="•"/>
            </a:pPr>
            <a:r>
              <a:rPr lang="en-CA" sz="1200"/>
              <a:t>Sector</a:t>
            </a:r>
          </a:p>
          <a:p>
            <a:pPr marL="171450" indent="-171450">
              <a:buFont typeface="Arial" panose="020B0604020202020204" pitchFamily="34" charset="0"/>
              <a:buChar char="•"/>
            </a:pPr>
            <a:r>
              <a:rPr lang="en-CA" sz="1200"/>
              <a:t>Owner (Health System)</a:t>
            </a:r>
          </a:p>
          <a:p>
            <a:pPr marL="171450" indent="-171450">
              <a:buFont typeface="Arial" panose="020B0604020202020204" pitchFamily="34" charset="0"/>
              <a:buChar char="•"/>
            </a:pPr>
            <a:r>
              <a:rPr lang="en-CA" sz="1200"/>
              <a:t>Contacts (feeds in portal)</a:t>
            </a:r>
          </a:p>
          <a:p>
            <a:pPr marL="171450" indent="-171450">
              <a:buFont typeface="Arial" panose="020B0604020202020204" pitchFamily="34" charset="0"/>
              <a:buChar char="•"/>
            </a:pPr>
            <a:r>
              <a:rPr lang="en-CA" sz="1200"/>
              <a:t>Past Surveys</a:t>
            </a:r>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a:p>
            <a:pPr marL="171450" indent="-171450">
              <a:buFont typeface="Arial" panose="020B0604020202020204" pitchFamily="34" charset="0"/>
              <a:buChar char="•"/>
            </a:pPr>
            <a:endParaRPr lang="en-CA" sz="1200"/>
          </a:p>
        </p:txBody>
      </p:sp>
      <p:sp>
        <p:nvSpPr>
          <p:cNvPr id="9" name="TextBox 8">
            <a:extLst>
              <a:ext uri="{FF2B5EF4-FFF2-40B4-BE49-F238E27FC236}">
                <a16:creationId xmlns:a16="http://schemas.microsoft.com/office/drawing/2014/main" id="{4B8A4F1E-B999-444C-B294-A97980897D5C}"/>
              </a:ext>
            </a:extLst>
          </p:cNvPr>
          <p:cNvSpPr txBox="1"/>
          <p:nvPr/>
        </p:nvSpPr>
        <p:spPr>
          <a:xfrm>
            <a:off x="8690680" y="2575760"/>
            <a:ext cx="1405670" cy="1938992"/>
          </a:xfrm>
          <a:prstGeom prst="rect">
            <a:avLst/>
          </a:prstGeom>
          <a:noFill/>
        </p:spPr>
        <p:txBody>
          <a:bodyPr wrap="square" rtlCol="0">
            <a:spAutoFit/>
          </a:bodyPr>
          <a:lstStyle/>
          <a:p>
            <a:pPr marL="171450" indent="-171450">
              <a:buFont typeface="Arial" panose="020B0604020202020204" pitchFamily="34" charset="0"/>
              <a:buChar char="•"/>
            </a:pPr>
            <a:r>
              <a:rPr lang="en-CA" sz="1200"/>
              <a:t>Survey Team</a:t>
            </a:r>
          </a:p>
          <a:p>
            <a:pPr marL="171450" indent="-171450">
              <a:buFont typeface="Arial" panose="020B0604020202020204" pitchFamily="34" charset="0"/>
              <a:buChar char="•"/>
            </a:pPr>
            <a:r>
              <a:rPr lang="en-CA" sz="1200"/>
              <a:t>Organization Services</a:t>
            </a:r>
          </a:p>
          <a:p>
            <a:pPr marL="171450" indent="-171450">
              <a:buFont typeface="Arial" panose="020B0604020202020204" pitchFamily="34" charset="0"/>
              <a:buChar char="•"/>
            </a:pPr>
            <a:r>
              <a:rPr lang="en-CA" sz="1200"/>
              <a:t>Surveyor Comments</a:t>
            </a:r>
          </a:p>
          <a:p>
            <a:pPr marL="171450" indent="-171450">
              <a:buFont typeface="Arial" panose="020B0604020202020204" pitchFamily="34" charset="0"/>
              <a:buChar char="•"/>
            </a:pPr>
            <a:r>
              <a:rPr lang="en-CA" sz="1200"/>
              <a:t>Decision</a:t>
            </a:r>
          </a:p>
          <a:p>
            <a:pPr marL="171450" indent="-171450">
              <a:buFont typeface="Arial" panose="020B0604020202020204" pitchFamily="34" charset="0"/>
              <a:buChar char="•"/>
            </a:pPr>
            <a:r>
              <a:rPr lang="en-CA" sz="1200"/>
              <a:t>Appeals </a:t>
            </a:r>
          </a:p>
          <a:p>
            <a:pPr marL="171450" indent="-171450">
              <a:buFont typeface="Arial" panose="020B0604020202020204" pitchFamily="34" charset="0"/>
              <a:buChar char="•"/>
            </a:pPr>
            <a:r>
              <a:rPr lang="en-CA" sz="1200"/>
              <a:t>Follow-Ups</a:t>
            </a:r>
          </a:p>
          <a:p>
            <a:pPr marL="171450" indent="-171450">
              <a:buFont typeface="Arial" panose="020B0604020202020204" pitchFamily="34" charset="0"/>
              <a:buChar char="•"/>
            </a:pPr>
            <a:r>
              <a:rPr lang="en-CA" sz="1200"/>
              <a:t>Focus Visits</a:t>
            </a:r>
          </a:p>
          <a:p>
            <a:pPr marL="171450" indent="-171450">
              <a:buFont typeface="Arial" panose="020B0604020202020204" pitchFamily="34" charset="0"/>
              <a:buChar char="•"/>
            </a:pPr>
            <a:r>
              <a:rPr lang="en-CA" sz="1200"/>
              <a:t>Minutes</a:t>
            </a:r>
          </a:p>
        </p:txBody>
      </p:sp>
      <p:sp>
        <p:nvSpPr>
          <p:cNvPr id="11" name="TextBox 10">
            <a:extLst>
              <a:ext uri="{FF2B5EF4-FFF2-40B4-BE49-F238E27FC236}">
                <a16:creationId xmlns:a16="http://schemas.microsoft.com/office/drawing/2014/main" id="{BB38B4E2-4A8B-4D4D-B6B4-18BF9AA5B5BE}"/>
              </a:ext>
            </a:extLst>
          </p:cNvPr>
          <p:cNvSpPr txBox="1"/>
          <p:nvPr/>
        </p:nvSpPr>
        <p:spPr>
          <a:xfrm>
            <a:off x="9894242" y="2575760"/>
            <a:ext cx="1259037" cy="1661993"/>
          </a:xfrm>
          <a:prstGeom prst="rect">
            <a:avLst/>
          </a:prstGeom>
          <a:noFill/>
        </p:spPr>
        <p:txBody>
          <a:bodyPr wrap="square" rtlCol="0">
            <a:spAutoFit/>
          </a:bodyPr>
          <a:lstStyle/>
          <a:p>
            <a:pPr marL="171450" indent="-171450">
              <a:buFont typeface="Arial" panose="020B0604020202020204" pitchFamily="34" charset="0"/>
              <a:buChar char="•"/>
            </a:pPr>
            <a:r>
              <a:rPr lang="en-CA" sz="1200"/>
              <a:t>Evidence review portal</a:t>
            </a:r>
          </a:p>
          <a:p>
            <a:pPr marL="171450" indent="-171450">
              <a:buFont typeface="Arial" panose="020B0604020202020204" pitchFamily="34" charset="0"/>
              <a:buChar char="•"/>
            </a:pPr>
            <a:r>
              <a:rPr lang="en-CA" sz="1200"/>
              <a:t>Feeds into ADC and Client Portal</a:t>
            </a:r>
          </a:p>
          <a:p>
            <a:pPr marL="171450" indent="-171450">
              <a:buFont typeface="Arial" panose="020B0604020202020204" pitchFamily="34" charset="0"/>
              <a:buChar char="•"/>
            </a:pPr>
            <a:r>
              <a:rPr lang="en-CA" sz="1200"/>
              <a:t>Clients submit through portal</a:t>
            </a:r>
          </a:p>
          <a:p>
            <a:endParaRPr lang="en-CA"/>
          </a:p>
        </p:txBody>
      </p:sp>
      <p:sp>
        <p:nvSpPr>
          <p:cNvPr id="12" name="TextBox 11">
            <a:extLst>
              <a:ext uri="{FF2B5EF4-FFF2-40B4-BE49-F238E27FC236}">
                <a16:creationId xmlns:a16="http://schemas.microsoft.com/office/drawing/2014/main" id="{8EA7362E-4FBA-49F0-BD44-8AC93FCC1B6F}"/>
              </a:ext>
            </a:extLst>
          </p:cNvPr>
          <p:cNvSpPr txBox="1"/>
          <p:nvPr/>
        </p:nvSpPr>
        <p:spPr>
          <a:xfrm>
            <a:off x="1532160" y="929162"/>
            <a:ext cx="8991600" cy="584775"/>
          </a:xfrm>
          <a:prstGeom prst="rect">
            <a:avLst/>
          </a:prstGeom>
          <a:noFill/>
        </p:spPr>
        <p:txBody>
          <a:bodyPr wrap="square" rtlCol="0">
            <a:spAutoFit/>
          </a:bodyPr>
          <a:lstStyle/>
          <a:p>
            <a:pPr algn="ctr"/>
            <a:r>
              <a:rPr lang="en-CA" sz="3200">
                <a:latin typeface="+mj-lt"/>
              </a:rPr>
              <a:t>HSO Platforms</a:t>
            </a:r>
          </a:p>
        </p:txBody>
      </p:sp>
      <p:pic>
        <p:nvPicPr>
          <p:cNvPr id="2050" name="Picture 2" descr="Image result for applications">
            <a:extLst>
              <a:ext uri="{FF2B5EF4-FFF2-40B4-BE49-F238E27FC236}">
                <a16:creationId xmlns:a16="http://schemas.microsoft.com/office/drawing/2014/main" id="{7A348B2F-25FC-41C7-A23B-9F00AA2AC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330" y="4646139"/>
            <a:ext cx="2312901" cy="176376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83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png;base64,iVBORw0KGgoAAAANSUhEUgAAAoAAAAHgCAYAAAA10dzkAAAgAElEQVR4XuydB9hcRb3/h7+KoCgiiCJVRAggXQQkIEJoUkIPNZDQQwiEAAmRXBQUAwQIECSUEHoRgkR6TZAaAUORpoAUvQiCeG3XctX/85nrvHfeeU+Zc/bs7tnd7zzP+6DZc+bMfGd2z3d+5ftb4F//+te/jJoQEAJCQAgIASEgBIRAzyCwgAhgz6y1JioEhIAQEAJCQAgIAYuACKA2ghAQAkJACAgBISAEegwBEcAeW3BNVwgIASEgBISAEBACIoDaA0JACAgBISAEhIAQ6DEERAB7bME1XSEgBISAEBACQkAIiABqDwgBISAEhIAQEAJCoMcQEAHssQXXdIWAEBACQkAICAEhIAKoPSAEhIAQEAJCQAgIgR5DQASwxxZc0xUCQkAICAEhIASEgAig9oAQEAJCQAgIASEgBHoMARHAHltwTVcICAEhIASEgBAQAiKA2gNCQAgIASEgBISAEOgxBEQAe2zBNV0hIASEgBAQAkJACIgAag8IASEgBISAEBACQqDHEBAB7LEF13SFgBAQAkJACAgBISACqD0gBISAEBACQkAICIEeQ0AEsMcWXNMVAkJACAgBISAEhIAIoPaAEBACQkAICAEhIAR6DAERwB5bcE1XCAgBISAEhIAQEAIigNoDQkAICAEhIASEgBDoMQREAHtswTVdISAEhIAQEAJCQAiIAGoPCAEhIASEgBAQAkKgxxAQAeyxBdd0hYAQEAJCQAgIASEgAqg9IASEgBAQAkJACAiBHkNABLDHFlzTFQJCQAgIASEgBISACKD2gBAQAkJACAgBISAEegwBEcAeW3BNVwgIASEgBISAEBACIoDaA0JACAgBISAEhIAQ6DEERAB7bME1XSEgBISAEBACQkAIiABqDwgBISAEhIAQEAJCoMcQEAHssQXXdIWAEBACQkAICAEhIAKoPSAEhIAQEAJCQAgIgR5DQASwxxZc0xUCQkAICAEhIASEgAig9oAQEAJCQAgIASEgBHoMARHAHltwTVcICAEhIASEgBAQAiKA2gNCQAgIASEgBISAEOgxBEQAe2zBNV0hIASEgBAQAkJACIgAag8IASEgBISAEBACQqDHEBAB7LEF13SFgBAQAkJACAgBISACqD0gBISAEBACQkAICIEeQ0AEsMcWXNMVAkJACAgBISAEhIAIoPaAEBACQkAICAEhIAR6DAERwB5bcE1XCAgBISAEhIAQEAIigNoDQkAICAEhIASEgBDoMQREAHtswTVdISAEhIAQEAJCQAiIAGoPCAEhIASEgBAQAkKgxxAQAeyxBdd0hYAQEAJCQAgIASEgAqg9IASEgBAQAkJACAiBHkNABLDHFlzTFQJCQAgIASEgBISACKD2gBAQAkJACAgBISAEegwBEcAeW3BNVwgIASEgBISAEBACIoDaA0JACAgBISAEhIAQ6DEERAB7bME13c5H4J///Kf5xS9+YR566CHzk5/8xPz1r3+1k1p11VXN9ttvb1ZccUWzwAILdP5ENQMhIASEgBBoGgIigE2DVh0LgWoRgPjNnz/fzJw507z++uuJnf+///f/zOabb24OPvhg85GPfKTaAag3ISAEhIAQ6BoERAC7Zik1kW5G4He/+5255JJLzIMPPmgggnlts802M0ceeaRZcMEF8y7V50JACAgBIdCDCIgA9uCia8qdhQDWvu9+97vmV7/6Vd/AP/zhD5s111zTbLTRRuYvf/mLJYYvvfRSHznEEggBHDJkSGdNVqMVAkJACAiBliAgAtgSmPUQIVAOgZ///Ofm29/+tvntb39rO4DY7bjjjmbYsGFmkUUW6ev0X//6lyWB5557bl9M4Oc+9zlz0kknmcUXX7zcw3WXEBACQkAIdC0CIoBdu7SaWKcj8Morr5iTTz65j/x9/OMfN8ccc4xZd911E5M8IIE33HCDufLKK/umPmHCBLPxxht3OhQavxAQAkJACFSMgAhgxYCqOyFQBQJY/CB/kEDaJz/5SXPccceZL37xi5nd/+Y3vzEnnnii+c///E973dZbb22OOOIIZQVXsSjqQwgIASHQRQiIAHbRYmoq3YMAcX2nnXaaeeKJJwzxfscff7z58pe/nDvBf/zjH9YNfP/999trv/SlL5nx48ebhRZaKPdeXSAEhIAQEAK9g4AIYO+stWbaYQj89Kc/Nd/85jetFW/EiBHmgx/8YNQMfvjDH5qLL77YXrvMMsvYBJJPfOITUffqIiEgBISAEOgNBEQAe2OdNcsOROB//ud/zKxZswySLp/+9KejZ+ATQFkAo2HThUJACAiBnkJABLCnlluT7QUEfAKI2xj3MW5kNSEgBISAEBACDgERQO0FIdBlCHzve98zd9xxh50VpeEOPfTQLpuhpiMEhIAQEAKNIiAC2CiCul8I1AgBP3mEYR199NFmiy22qNEINRQhIASEgBCoAwIigHVYBY1BCFSEwDvvvGMmTpxo3n77bYNuICLSCEKrCQEhIASEgBDwERAB1H4QAl2EAJnD//Ef/2H+/ve/m9VXX91MmjTJfPSjH+2iGWoqQkAICAEhUAUCIoBVoKg+hEBNELj++uvNVVddZUez6667mgMOOKAmI9MwhIAQEAJCoE4IiADWaTU0lp5BgLJt7777rnnmmWfMq6++aj70oQ+ZNddc0wwaNMh85CMfKYWDH/9HzWAsgeutt16pvnSTEBACQkAIdDcCIoDdvb6aXc0QgPi99NJL5tJLLzUvvPDCgNEh14Lljr8FF1yw0Ogp//aNb3zDEstll13WfOc73zGLLbZYZh9/+MMfzMILLxwtMl1oQLpYCAgBISAEaouACGBtl0YD6zYE/vSnP9kKHXPmzDH//Oc/M6e37rrrmrFjxxaq4HHfffeZqVOn2n633HJLWwP4Ax/4QOJz/vu//9tcd9115vbbb7c6geuvv363wa35CAEhIASEQAYCIoDaHkKgBQj89re/Naeffrp57rnn+p72hS98wWy77bZm0UUXNe+//7655ZZbzOuvv973OSLO48aNi3IJ+zWAs9y/f/vb38yjjz5qLrnkEvO73/3OPotxUHKOrGE1ISAEhIAQ6A0ERAB7Y501yzYiQGzelClTzLx58+woll56aTNmzBiz6qqrmgUWWKBvZJCz2bNn2yQOZyHcb7/9zO67797vuqSp+PIvSe5fXM+4nBGJ9kkmfX3xi1+01sYll1yyjSjp0UJACAgBIdBKBEQAW4m2ntWTCNx7773mvPPOs6QOTT6SM5ZYYolELKj/O3PmTEM5N1qslp/v/t1ll11s9q8jl8QGQioffvjhfq7n5Zdf3hx22GFmtdVWM1gN1YSAEBACQqB3EBAB7J211kzbgMCf//xnm4xBti9k7uSTTzaf//znU0cCSYTMYamDDNKo5DF69OjURA0sh1gYce2STYw7l4xiF+eHVREXsWtkGe+7775m6623Lpxo0gYI9UghIASEgBBoAgIigE0AVV0KAYcAGb+IMUPGNt98c+v6TUvM+NWvfmWmTZtmEHN2DSvdqFGjBriLfYR/+ctf2uxf4gyJ58PCSKzh9OnT++L8uJ7nDh061LqUF1lkES2SEBACQkAI9DACIoA9vPiaenUIpMmp+K7Zgw8+2Oy4444DHgpxu+KKK8zcuXP7LHWf+MQnrHt2gw02yJVowV1MdjGN6h9//OMfE+P8sCISf6gmBISAEBACQkAEUHtACDSAgHOzPvHEE9bVC3Hzm0/OQgKI6/auu+6y8Xm4in0r3Z577mn1+fKa72JOuhYL4ogRI8w666yjOL88MPW5EBACQqCHEBAB7KHF1lSrReDtt9+27laSLCB+EMDlllsulQASdzds2DCbiPHjH//YXH755Qb3LY0kjE022cTsv//+5lOf+lT0QIkTxG2MpdFvivOLhlAXCgEhIAR6EgERwJ5cdk26CgTQ0TvhhBMsiSP5ggQPJFX89vjjj9t/p33pS18y++yzj5kxY0bhOD/up8IHyRyf/vSn+z3jtddeMyeddJKNASTOb4cddrCVREJrZBVzVh9CQAgIASHQHQiIAHbHOmoWbUDAr73L4ydMmGA23njjfiPxy7OFQywS5wfxQ7wZl3OYEYzG3w033GDmz59vP1OcXxs2gx4pBISAEOgwBEQAO2zBNNziCECasNYttdRSxW/OuQO5ljvuuMNedeCBB5qddtqp3x2+RIv7wGXjxsb5cR8uYyqJ0JB5CS2NuJXR/fOFpSufrDoUAkJACAiBrkFABLBrllITCRHwy54RV9eMcmd+kgdl3ZBsCRv6fJMnT+4TYT700EPN9ttvH71gr7zyinUj4+KlISdz5JFH5mYHRz9AFwoBISAEhEDPISAC2HNL3jsTJv7uu9/9rvn73/9uJ50mw9IIImGM3/jx481CCy3Ur0tkWUgQcfp+n/zkJ23ySJYgtOsAFzL3vvHGG/af8iqJNDIX3SsEhIAQEAK9g4AIYO+sdc/NNMyQxQqIJW2ZZZZJxQIxZjT9VllllSh36quvvmpOPPFEew8ZwKeeeqpZdNFFB/QP+cMC+de//tV+xrWIN3/2s59NHAsuXSyHuJh///vf22sYP6LSkEA1ISAEhIAQEAKNICAC2Ah6urf2CPziF7+wBM2RKFyvBx100IBqHH7ZNCaFHAvZtB/84Acz5/jOO++YiRMnGiRhqO+LtS6J1JGoceutt9pEDsgdDakWZGEo9eZII9ZKysZdf/315oUXXuh7NokdZByj6xfbeM5jjz1m7rzzTnP00UcbLI9qQkAICAEhIARAQARQ+6CrEYB4XXnllTZLlvbRj37UWuIGDRrUN2+IEp9fc801feSMDzfbbDNbjYN70tqf/vQnc8opp9jSawg387+xHiY1LJIzZ840xA0WaWuttZY56qijCukDhmXlKP+23377RVk1i4xN1woBISAEhEBnIiAC2JnrplEXQOA3v/mNJX0ujo7yascee2y/WD2I4rx588x5553XZy3kEcTpHX/88amuWix2Z555pnn44YftiIjtW3/99VNHBwm85ZZbrAg00i5ZDZmYww8/3Gy44YbRVTx8S6bf/8c//nHr/o6JOywArS4VAkJACAiBDkVABLBDF07DLobAvffea8kd1j6qbhx33HFm8ODBAzoh6QK5FTJvXYM8HXPMMWbddddNtKBddtllZtasWfby2EQTnnPzzTeb+++/vy8ukPuRiME6ifsZIrngggtGTdS5ey+44AIreZPUqDSCKzi2z6gH6yIhIASEgBDoSAREADty2TToogiEmbhf+MIXUmVhcOtOnz7dzJ07t+8xH/7wh23s4FZbbTXAGnf77bcbiBctTQombbwQN8bmdPxwN+fFHYZ9he7etGdlEd+ieOp6ISAEhIAQ6GwERAA7e/00+gIIPPnkk1YWxmXiYq3D0pYknpzkqoVAbbPNNmbkyJEGQuja008/bV2/kLgvf/nL1mXsf15giIUuTXP3ZnWCC5ixKiGkENS6WAgIASHQdQiIAHbdkmpCaQgUlYUhLvAnP/mJOeuss/rFBa6++upm3LhxfUkZxBYi6YLrlc+QaslKHGl0hWLcvVnPIBmEpBBVDWl0JXS/EBACQqBzERAB7Ny108hLIBArC+N3/dZbb5mzzz67nywLmnwkkqy22mqW+CHR8stf/tImi2BlbJaFLdbd68b/oQ99qE8I2/0bMY3f/va3pSdYYv/oFiEgBIRAtyAgAtgtK6l5RCEQIwuT1BFu40svvdRq6jkdPxcXuOmmm5ozzjjDPPHEE6ZZ5Kqou9dlEFP/mAxoV0bOzU0JIVHbRRcJASEgBLoWARHArl1aTSwNgffee89861vfMlgDaV/60pdMUgm38H6I3913323FnF0coYsLJHHkgQcesLfQNxnDVbSi7l6yiIcOHWr23HNPq0sI4UXjEC1Ev2EZJFYRiRk1ISAEhIAQ6D0ERAB7b827ZsaQm3fffdf8+Mc/Ni+//LJBWmWllVYya665plljjTVspY20FisLk3T/888/b6ZMmWLQF0xqaPd9/etfbxjnou7eL37xi2b06NGGqiF+owoKVsCf//zn/f49KxO64cGrAyEgBISAEKg1AiKAtV4eDS4NAcgR0ivPPvtsv+od7nrcs5R9o9QalrCwFZGFSRoD5A8BaCqAhG3XXXc1BxxwQOnFK+vuzRKMpiQc+oYIV/tNCSGll0k3CgEhIAQ6GgERwI5evt4bfJFKGqCTVcnjpz/9qbWMOXduUTL0t7/9zdbsvfHGG/uR0CFDhpgjjzwyunqHW8VG3b1Zu4GxTp061Tz44IP9LiNZBZf1Cius0HubSTMWAkJACPQwAiKAPbz4nTb1pFq6ZONuueWW1u0LgYLUIczsV8P43Oc+Z7XvllhiiX5TLioLk4QXbuiHHnrITJs2zRJJP/6uCL5VuXuznhlmQLtrt9hiC+s6LipAXWR+ulYICAEhIATqhYAIYL3WQ6PJQMCP2yPZYfjw4dbNG5Y2S6rkgUAz2n1hXGAZWZikIeISJrGC7NsirRnu3rTnKyGkyMroWiEgBIRAdyMgAtjd69s1s/Mzd8m8pSwb5C9NzBiX58yZM82tt97ah0GSizckRcQO4hYmoaKZrZnu3qxxIwdz8skn96t1zPWrrLKKnfciiyzSzGmrbyEgBISAEKgJAiKANVkIDSMbgYcffthMnjzZXgQ5o/JGHlkJs19xF0N+lllmmX4PKysLU3bNWuHuzRobLmt0C52eYVr2cNn56T4hIASEgBCoPwIigPVfo54a4T/+8Q+DezdsF154YZ81b99997XZvTEtTPTYZZddbIZuaDlsRBYmZhxc00p3b9aYXEIIGdRI1mRlD8fOTdcJASEgBIRAZyEgAthZ69W1o4WU3HXXXVZW5eijjzYLLbRQ31xJrkDCBL0/2sEHH2x23HHHKCzCRA9KtVEGDWug3/785z+b0047zdb+pZE9TOJIFSXd2uXuzQKIJBnc3UkSOVHA6iIhIASEgBDoaAREADt6+bpj8G+++aYlX6+//rpBnBhZko997GN9k/vLX/5iP6fUWlECyPUIIE+aNMmQHEKbMGGC2XjjjQeA16gsTNJqtNvd2x07RLMQAkJACAiBqhEQAawaUfVXGAE/E/fTn/60OfXUU82SSy7Zr5/vfe975o477rD/tvnmm5sxY8YkuoqTHo517zvf+Y555pln7Mckjxx66KEDLg2thZSIGzt2rK3vW7TVxd1bdNy6XggIASEgBHoDARHA3ljnWs+SzNQTTjjBlnLD8oeLdsUVV+w35h/+8Ifm4osvtv+W5sbNmuRll11mZs2aZS/B+ockDLItYXvttdfMWWedZWvplomNc67sq666ykA881pYuzfven0uBISAEBACQqAKBEQAq0BRfTSEANay7373u2b+/Pm2H1zA6667br8+QzculTa22mqr6Of6BBLL3vjx4/vFGbqOkIXhD6mZIo17XnjhBYOlEld2TFP2bQxKukYICAEhIASagYAIYDNQ7cI+IWkkDiy11FKVzw7ydP7559skEFpSkkfoxqW6x0knnWQWX3zxqPHcfPPNZsaMGfbabbfd1owaNSrqvpiLsGBeeumltsyak1bJuo8EFHQMy1gYY8aja4SAEBACQkAI5CEgApiHUI9/7mewLrbYYoVIVxHoqKmL25SWFqP36KOPWi1AR7J22mknK+mSJBvjPxu37JQpUwz3pxHMImN11xZ191KFBAmbrbfeekD1kjLP1z1CQAgIASEgBMoiIAJYFrkuv8+5NC+66KJ+VSOSqmkkQYEIM8Tsox/9aBRSvtBzWowe2cAQuXnz5tk+kTE5/vjjDWXespqf3YusCwkhoRh01CD/fVFRdy/u5E022cSMHDmyElmZImPVtUJACAgBISAEkhAQAdS+GIBAlkszrZpGklUMiyEELUzoSIIckobu3t///nez+uqrW9mWJPL4yiuv2GoejJGGVe2YY46xJDCpLByxg8QXUquXFms1TNsWRd29yy+/vHU3r7rqqqll67QFhYAQEAJCQAi0GgERwFYjXuPnEed30003GRImXAYrBGvnnXc2Tz75pHnxxRft6LfYYgszevRo88EPfrDfbLh/6tSp5pFHHun7d+7n2sGDB2cSIDKAKe/27rvv2ixfSFuaCDOxduecc45BIJqGpXGHHXaw5M7FBP7Xf/2Xncvs2bMN1UVoxA1CMpdYYonCqyB3b2HIdIMQEAJCQAjUGAERwBovTquH5teIhVRtttlmZvjw4ZaI+W5UXK/f/OY3bU3esCG2jFzLnDlz+mL1cIHutttutnzbggsumDgtCNvEiRPNG2+8YXX3kIKBsCU1XLC33367fY4jd3lYITBN5i86g0Wa3L1F0NK1QkAICAEh0CkIiAB2ykq1YJyuRuz7779vrXZLL71031OTRJLTpFRI0rj77rvNJZdc0meloyPctMi3fOITnxgwm7DcW5IUjH8TxOypp56ymn1kJ6e1RnT25O5twabTI4SAEBACQqAtCIgAtgX2+j4UIoZAcpIOnl+xg88hc0OGDEmdzPPPP2+TNlz8HRcut9xy1tWLmzdsfrWPww8/3Hz961/PBQq387333murhFB2zWUIY7XccsstreRLrFSMe5jcvbmw6wIhIASEgBDocAREADt8AVs5fKxuN9xwg7nyyivtY2O0+CB/Z555pnnuuef6hoqLl8QNxJ79xA1frHnXXXe1Ei9FGuMjdnHhhRcuLOTMc+TuLYK2rhUCQkAICIFORkAEsJNXrw1jf++992ylDqyBtBhZGKyKCCXfeeedfRY6XLP777+/Td5wySQ/+clPrM4gDa28I444omWZs3L3tmEz6ZFCQAgIASHQNgREANsGfec+GJfreeedZ8kcrlYI4QorrJA5Ia695557LBH0a+SSaHLYYYdZyRffxZxVrq1K5OTurRJN9VVnBLBwk22Ppf2xxx6zUkocxAYNGmR22WUXw3euaAnEOs9XYxMCQiAbARFA7ZDCCEDgTjvtNIPFjpYmC5PU8auvvmpOP/10G6/n2uc//3mrF7jQQguZE044wb6kEGpGCiYpYaTwgBNukLu3ChTVR6cgkGSFD8e+1lpr2dCMNPmlTpmrxikEhEAcAiKAcTjpqgCBWFmYJODI2sWC+OMf/7jvY+ICsQRSD/jpp5+2xI+KHSSNNKN9//vfN1dffXVU7V6JOTdjBdRnFQhgWecv1OT0+yaDf+bMmdbyl9ca0crM61ufCwEhUC8ERADrtR4dM5pQFoaEDmRhEH6Oabheqf9744039tMLxAVF32QiU/EjSWswpv+8a375y19aUWg/Qzm8R7V781DU561GgO/Gz372MyvMPn/+fEPJRTQ5s0obPv7449aaTpUd1z72sY+ZDTbYwH7PkFN66623+j5DrmncuHHR3+VWY6DnCQEhUA0CIoDV4NiTvbz22ms2aYNYohhZmBAk3LCIT0+bNq1fXKC7bsKECYa6wM1oPPuWW26xYtJhU+3eZiCuPqtAgBCKE0880fzhD3+w3RG7R7Z8UhlEPof0kYVPrW0ae3vfffc1Q4cO7RNlx4J42223mRkzZlhh9TLf5Srmpj6EgBBoLQIigK3Fu6ueVkYWJgkAqn8g6EydX78deOCBtrxbs5qznlAv2G8x8jbNGpP6FQJZCPiZ8hA1rNjrrbde6i0czlxcLRdttNFG5thjjx1QkSf8LhOXS3LXoosuqgURAkKgSxEQAezShU2bFj/01Nt95plnDNYEXEBrrrmmzQSMdd/6fZeRhUkaGyXkpk+fbubOnWstEJtssokZOXJk0wPSk9xjjG/33Xe3EjdplpU6bBusOy+99JJ1BbKe77zzjrXGOksPAthLLbWUWXvttW2G57LLLpsZK1aHOWkM2Qj4WpmUNTz11FPNkksumXqTn1nPRVkC65RjxKLPQSyGXGqthIAQ6GwERAA7e/2iRw/xgywgw/LCCy8MuI/6vogv85dWrzftYb4sTF4d36wBE9/06KOPGpIuICutIF9hLKMbH/MgBhFLSJ0a7jqSZG699VYbBxZbC5k5EPdFdZXtt9++adnVdcKqG8dy8803W1ctbZ111rHWPYTP05pvMeSavBKLxORefvnltrsyYuzhOPjdeeSRR2yIB9ZExopkFHsxpv3lL3+xB1YON/wu0EdWwktMn7pGCAiB/0VABLAHdgLWNWLd5syZk5v1SjLH2LFjCxEEfqSRhXniiScsmkVkYeoAvx/L6I8HK+TRRx9dmBA3Y04kzUCOeTlnJa7EPLuR+sgx/eua5iHgl0uMEUsvSgA5JE6aNMlQYjGGYObNlL1KzCLSTjQkZnBb5x2sSEo5//zzzbPPPtvvN4uDKuUn99hjj6Z7B/Lmps+FQKcjIALYASuIW++KK64wSyyxhNlnn30KWca4F909vxTbF77wBVsjl9P0+++/b5MhXn/99T4kymQBNiIL0+4lCOOf3Hhwgx133HFm8ODBbRsiFj/kciB+ZC5X2bCooPu24oorVtmt+moiAj4B5Ds8atSozKcVJYB+zGCMizlvqnfffbeVfKLFfp9wQWN9d+EMSc/41Kc+ZWMZV1tttbwh6HMhIARSEBABrPHWCKtUUC0DyQfi9WIalrkpU6aYefPm2cuXXnppM2bMGLPqqqv2I5E8Z/bs2eaqq67qO23HlHjzxxC6UpFv+cY3vmEWWWSRmKG2/Zq0hBAsFVgs2iGOywvwkksuMQ8++GDT8CHuExII6W+Fy71pE+mRjv0YwBgC6Fv0gCjPBYzlD8kY4kpx0377298ufUAIPQMx1X3SvodJyxtrTeyRraFpCoHCCIgAFoas+TckWX3KJEb4sXl5Aq+hWGyZWD5fW68TpSQoj4W11NdLY7WLkuFGdwgWSSw3ZEbzQizacJMRx+mkQvLu53oqsUAC1eqNwH333WemTp1qB8/ksYIAACAASURBVBlDAMMkkDwCGJK2vOuz0PKfTbIZ8Yrrr79+JsA+weVCDijME0sf38sf/ehH9kDrYl/RMsQSSBUhNSEgBIohIAJYDK+mX02JNHTxcKm6hhXqkEMOGWC5yxoMQddU0iA7NCahAdLJywUXE2SQVjSWrypZmKaDnPIALKG8XEOLWxkyXHYOYH/dddeZG264ITde0z0Ddxi6bhtuuKEh89cPkueFjnAwa/vAAw+kJo3ImlJ2xVp7HwlAWKT5vkLYIe4Q+LQWEsCDDz7Y7LjjjqnXV0kAfbK6+uqr29hCvBhpzc9C5pqkPclvDAQQzwbl7WKJZWtXSU8TAp2BgAhgjdaJ0y9Zuu50Szk0ZBt4sRct0u67fjbffHPr+iX4P6klkc6y5c9CWZhOkFPxMQlfmO6zViSEQEAp2UWGb2xbZZVVLCGApOY1XMrsLwguBCJseVbivP71efMRIJmC0AoyY8mU55C32GKL1ZIA+vGKiE8PGzYsEyAOq4S4OAt8muUdEnjllVfaQxJtyy23NEcccUTq71vzV0VPEAKdiYAIYI3WLSQfRx55pNlqq61KjdA/faed+l1yCdp7PumkJi+ulbJyC1T3OOOMMyzJaKX1rBRQwU1pCSFYGrC2QMab0YrUaw2fn2fV8a9nTQjMJ7YQC0rYilp9m4GF+kxHgIz+U045xSZ1xZRLLGoBpE43rlqXcFTWBexbEjm8ktSx1lprZS7tZZddZmbNmmWvwfoHuU0rcefPK4YIa08JASEwEAERwBrtiipdqH4sTUgQwuQSIKhSGqTTZWHSAtHXWGMNK2lRRjA7a5ux7lj9IGVJlrm8LYoLmBdsVj1Yvw+ehxXw3HPPHUACm0108+ZS5HPm8etf/9rGhSFBREUZ9h5ucKyZWG1JPOiURKTYuftEKa8UXFg6DlkjSH5aA0MsjBDBWOKW1JdPJFEvgMx99rOfTX2uT2y5KC9hxL++0w6Zseus64RAsxEQAWw2wgX7r6qyhk8AnfslK7lk//33NxCJqlooC4NVIatkVVXPraofPyGkSnKcND4Encm8TLLIuetdOABkBrIXXovAM0Q/1mqbZunkecgE4YqLcStXhXfRfghbwF1OJZcs0szaYc0ePny4zYLvhkbpQuLpIEF55IcawJMnT+6bdp5Fz78+r+8sLBFunjhxonn77bftwYT9zR6OIZ5ck+cyZv+TsIVEEi1vXt2w7pqDEKgaARHAqhGtoD8/exdXCD9uqOcXabwYIQo0TtPoB1JBwE8uiY3zI94IFzG6YLENlybi07fffru9pdNkYVxCCDqJo0ePbhp5iJG9IIB+3LhxlqCzDlgKwzhBEgEgbeAc20gUQsCbjGO/1TmDG7J3zz332FhGxh/bIILUld5rr70ykyZi+2vndWGyUppuZ2iJh4BhiVtuueUSh0+/JFcgOA5eCEGz78pYUH0XbQwB9IlnjGubCfgxhiKA7dyRenanIiACWMOVC1/MZeKy/GDxcIq8CGLj/BzhQB8MIhRrYeKZnS4LA4mFDBVNwCmypULZi/BeZDN4CfvZk1hVcEXj/vRbGZLtW2r9vqgPjSuwand3EWzCa1kPSqGRAOBb/VgfkmFIBkDcnEZGKUSRZCj/Wp9MNzKWdt+LWDLJP04mCG1Pvp/Ew9H4/oMTxMq1vDXFbQteHDY5bDSy731Xch4BxBpNHXB3WIwRoJYFsN07UM/vBgREAGu6io1W1vBP826KZVyZuFhwtdCKWphCNyOWB/qo0tVc0+WLGlYoexHelFWR5bbbbjMXXXTRACKEXNB2220X9XwuSton/HusFSb6QQ1emBYnCenNstBSiowqKn7mczdkOxeNG42twtHgMvXdXiQGEL3Kk046yeDapm288cb20MMeTGu+YHUjruqq5qt+hEAnIiACWNNVCytrUKN3/PjxhSwyuHKI/3EWkEMPPdRsv/320TMOSzIhJ0NmcowV0NWuxV3Jy4AGAeVlTS1PNWNdbf76+Jjkuf7/+Mc/Wnee79Ln/qIJIdyTNo5dd93VHHDAAbVYKncQcbGPEBpkQnDr5u3HpMznMuUOawGEN4g0i2jSONH+GzFiRC5WVc0xzAKeMGGC2WijjRK7D+VfYrLa/RjDmCSTqualfoRANyEgAljj1XzttdfsyRi5ljJxWSFJKCL2iwsJgoErhxZrNcEy8cILL9j4HFdfmLGTQYumYbcE4je6bXCtk4V7//33J3YV8xJMc98WTQghzhF375tvvtlvLHmZmI1iEHt/6PJmPx144IH2MBPrpgwFhHl2DMaxY2zXdW5eWIOxdoYNFz4JFVtvvbWtDtPKdv3119vykrS0A2x40CXUAZkbEpGyGolTxDhD7rmWGEBK16kJASEQj4AIYDxWLb+yClmYkCTghuVlnybJwA8qFiEInIsvwqpE1iEkMKtBGvnBJ+7IWR1jE01aDm6bH4j7lyxJR7D94VD5hReai2dLG2qYaOOuK5oQEsZTuX7YI2RvtqMOshtDUtJLUYLr+grxYn7Uuu2GkAS+bxy4+L4TGwqRIuaP2MgsV2ozvwZ+tjLPgYRC3BdeeGH7WMZMMhPJae73Aishpd2yyGoYM5gndN/MOapvIdDJCIgA1nz1GpWFSYoVwiqAKj/JJY5koL6PK4ZTOxY817DYIeECkctrZB5DGOirnZaHvHHW4fO0iiOMLU8Cwx+/n2jj/3vRhBA/o9L1U4fYqhdffNHGjSJ5Qms0jjQkJbgmiTlTqx6BJPLO7wJ7k9q9lLXjIFT04IKlkyQoDpy0PG3D6memHoVAdyAgAtgB6+jLwpR5KZetMoFy/1FHHRVtISHuD7cmQrx77rln30m/AyBu+RD9mq7+w8skX1SREFJHAgiBOP/88202L62KRAY/eYA+sSaSEb/AAgu0fA/0wgORkMJVy4Enr8XEKYZekTK/h3nj0OdCoFcQEAHsgJWuorIGJPCWW26xGZGu7Fva1BupQdwBcNZiiGjvEd8ZthgJjPCetISQz3zmM9bFmaffiMX2zDPP7CcZwjPa/XLFukm4AjGwtDwZk9iF9cluXeIcY8de5jqybIkn5s9JB/EdxxK30korNd1FTAwnepMuyzecA8R+m222MSNHjszVaAwt3jEu4zKY6R4h0AsIiAB2yCo3KgvjponbBC01kg/8ahJk6A4aNMjssMMOBu25VgeMd8gyVDbMNAKYp5mWNoC0hBASJQ466CCbgZ3W/IxK/5p2Z1feeOON9sBCgyRkZZIWWRifAMYkEJAcg8uyk2IFsXTiOeDQ99Zbb6XCQ7woWfl77LFHU2M98Q7MmzfP/OAHPzCUp+MQijsYLwPl7IhVzLPCoo/KQcVV/6hyTxTZP7pWCHQLAiKAHbKSYbZc0RivcJoEXWM54r/88BI0nien0SFQtW2YvOQoUZaXLMMAqyaAjSSE3H333ea8884bgBuiyST/+CLUrQI3TEyJTYyJGZ9PAPPm6KyrxMUOHTq09qENLisY17mTX4rBBIsgyRcQsjq2pDCWRn8D6zhPjUkItBIBEcBWot3gszq9skaD06/17VgnLrzwQiulEiNJQcUFyBWWGr+VtQDSR5mEEALqSbJIykZuZ3wcbl+Sj1ygf1VjCcMp8lzAfvwtGEOUjjjiCFtfOM9i1eoNG6MLCJkfPHiwdbWi80mSjQsJwSIHCcQDULfmDqx8z9jn/P+lllqqr/JJ3car8QiBTkBABLATVunfY6xCFqaDptsxQ4VUTJ061cbQkcQBoSJeLaullepr1O2aVFoOV1lShZCs5CDuodTYeuut15Z1CLOkq8r0DN3duMgRSE9qaSX38khjWwAzxoTJQKzhaqutZnbbbTfrBuaAglYecaErrriiHSZEG7F2KqXQGs2ybtfc9VwhIASKIyACWByztt4RysLsvvvutiJC3awRbQWpxQ8Py6kR00QFjaw1QdYEwdvnnnuu32gbJV6xCSF5meHExkFkSQRpRsOCgzVnkUUWSew+JIBYVRETbrRB0qm+4loaseSwRS3dG264YcAjqSJy/PHH5yYsNDrWIveH1l/W7ZhjjrGYsQ99i3MofRPuBX5P+F3Rb0qRFdC1QqDzEBAB7Lw1Mw899JA544wzrBuk3ZmaHQhfU4Z83333WSsgbdlll7VVVBZbbLHMZ1122WVm1qxZA65ptAQbVRLQY/STfHiISwjBYjl9+nQzd+7cxPFVIbeSNXHiJKdNm2YvIcs3iQQ2gwCG7t8sa2v4fPQwsQhClrbddlszatSopuyjsp36CTNJFX984fGk/eUfLKuMtyw7H90nBIRA8xEQAWw+xpU/oQpZmMoH1eMd+q7FWCueX87Kh6/RF3CYMOT6Ju4Ly86cOXNsskpaI76NWDAyX6tsxDted911Zvbs2X1xZ2nl2IhJhBy6RIYqBJt9oXLmteWWW9p4vjBDGosuZN65RZHToeYwpJlWNwIYWpOTMPWlftZZZx0bX+kqcrg1dqXbymhR+vsE66lLMFNyWZXfIPUlBKpFQASwWjxb1lsoC8MPervitVo26Ro/KBQtTiMX/hSwyqAFSDC+36qwwKUlhORBGFvzOa+f8HOskVOmTDGPPfZYv4+QVkEomOQXv6FdBzZOOy7GrZ41ptA1nlUuzyeKLn6S5A/nOqacGYSwLs0/fGRZNR3BS9Oa9MXJG6mTHB5QwYkEE2cR54ADnhBNQg34L7GJJHVIkaAuu0rj6AUERAA7dJVD2Q9JIrR/IamhDEnANR9bZ9Z33fkzqGI9kxJCslBKch1WiWpY1s31nVTbFysSLvKbbrrJXgYxhRBSZaZooy/08C6++OK+WzfZZBNbQizUuwyJolsHdDPd/Y2Qo6Jjj7ned1enWffoB2IL2U6z8Pn9NGLlDMl7zBySroGks96QQlzwWGJD0si+qNpSXXa8uk8IdBoCIoCdtmLeeCULU6/FCy16MW7LsNqFPyOIBsLcZYPx0xJCklAjlhS3LwSiWS0tsSLNGhfW7S2bnIBw8Omnn94XE8lcIUJYosLmZ9JCNrCsI4virGdcH7Oufr+4X2n014zmE7esDGU/8/zwww+3ZfD8VhUBxG0PbuztZre6kfFmz1f9C4EqERABrBLNFvcVysJkSThgleJPYs/NW6TQarX55pubMWPGZFbhyMo2rcIil5YQ4qOAdYWsVicN0jyEjEnTHUyyeOJWxwpI5RoaRBGSWkSDD/c6ZM+Vk6OfNGIdyr74VkJfPDo2I5m1Jcv7rLPOMpBASNeGG25oq5pU2Xxil0UA/VjBpL3pZ0jvu+++ZtiwYaWGGUoc4e5lzZg32ciEA3A44cDUaEsiso32qfuFQK8gIALY4SvNi40XnIsjC2VheAnxo3vppZdai0deWbAOh6Ptwyc2E/08Xvixmn5penNMBhmP8ePH2xiqMi0tIcT1haTJkUceaWOyWtVCcWX33CRrTri/IYH777+/TcTIOsyw75999llbOswnf8x33LhxA/AMibifXQ8RPffcc235xNgECRJJkJDhz6+9DdHlOwjZLmvZDdfJd7kSekAGOIeHsDFHKoTcddddNvbOFyxHkod6vVSoabTEGpqDuOv9EnTEejLvkAC7hBEwghQ64e/XX3/dJgAxrp/97GcWwyTSGEvGW7W39Rwh0EkIiAB20mqljDVNFoYXH8SPbEasf1mB710AQ+VT4CWOFtxrr71mdf1iXtphRibkaquttsodWyji69+AtQax4rIkMCkhhL6QMsHKVbVFKm+ySUkC3JOWEAIpQFbHr1ay6qqr2jWhfnU4fqyMxFZCdHzyRdk3LJ1J5IgDFMT997//vR2+f5Dyxxsju0SG9TnnnGMoH5fUqtZYDAlqlhD57bffbi644AJL+MEUrwG/ExBDV2O30Sx05kzGN27zW2+9tZ8cEQR49OjRNqavbPNJI1nGzXKtlx2f7hMCnYKACGCnrFTGOMMX6sYbb2x/YPnx5QRN44WPW2frrbceEPjeBRBUPgVX2g2rj2uQjr322svWS80iTX5ix0YbbWTdlmGyQThg3wKTNBnWDQsZJL5o85MgGDekb+TIkYlEqGjfZa8vkhDCMyB1WPNC4Wz29UorrWRWWGEFu9ex+mFRDRuW1LFjxyZaOpNkX6iWQbasIzNY1ebPn9+POIXP4JB1zz332EOX+945cuLiAKvI8E7C3K/n7PQeQ3kb7vMt1Lh4IbzscacZWfX4wkMoY2Bcm222mRk+fHhb92DZvav7hEC3ICAC2CUr6cvC+FOqywu/02DGenT55Zcb3GthQ7IENyTxVkluSD95IcZi5PpPilfzn81L87DDDjNYPYo2XvQXXXSRDfyHyFblfiw6Dnd9GN/n/j3LSg1RY12uuuqqPoKV93zIBtY8/tJIeCj7gtV2yJAhfV37SQ1ptZq5BnyddiA3c1DA+kv8IJZhWrPKyPnJRFl7LqyxHP5WIHEDgazSKswBhBrZWB75nXJNh9K83avPhUBzERABbC6+LeudFyo1PbH6uVaFu6VlE6jhg7CKIJp89dVX9wkS+8PEjbbPPvuYr33ta/0sc6FFtkimYpixGsKCew43JrFend7SYh/zJHAg5ZAJn2yFWED8Bg8ebPbee+9MrNJkX/zqJD5pCgkg5Oapp56yiR5OtBoSi3ULwk7s4Lx58+zwIO64Z3FbV93C73+amDd7moxo5+5142AvI4pdJMGm6BywkPJcDlZ+hrA7UBGfWSXxLDo+XS8Eeg0BEcAuWnEX69XMjMMugitxKiRNYGny4+34tyeeeGLAi8t1gIgtFibEnx1x8F1ya665pq1qERPDB6GAxEPmeWEmtXbG71W9/kkJIU58ebvttkt8HO7gE088sS9hAIvmKqusYvFCKw6XMH8xsWG+VqIv++I/OE1mBTLF4YDKJm6tll9+eVuDl3hRPzaX/rJcs1XgGspCkXTBM0NrrytBCEmGbCOyzR5tlUJAmiVXB9YqdoH6EALxCIgAxmNV+yshD7wEllxyyVKxYrWfYBMHCKmgLi+EBEsNCQGhThwveWLXeIEmBfhj+cHFygsVyxKkD+sR/Z1yyik28zKmQTixkkBO0kgg/RDLN2LECJs80amNZAEXX+fPASLnx+H5n/kVKyBtWUkPWbiEFsgtttjCJiiEROjVV1+1hBPLo3PhUn0Dq5/LvodMUR2EGFH2AS53xuUqmaQluCSNjwMcLuOiCQ6h4DXjOOSQQ+zBxCeBv/71r+3/Z0zttLgllQYER+JdiU9MStbp1H2ucQuBOiIgAljHVdGYWoZA0kuIh2dp8LmYpiuuuMJWVwhJGi8xkj8gGI4AFNVVgwRSNxcZkSwSyLN4we+8884d5xZOShDwFz6pQgif+1a7tLJmeRsoS/YlvBdpFGRNaGRkczBg7V3iBEQKqx9ZxhCrpMojeaLeYEHy0I9+9KN++nhYe0lgwRq62mqr5RI2kk8YG+QRUW8soc2olMGe5NDEPm0koxdM6YcDj1Mr4N8UH5i3g/W5EGgcARHAxjFUDx2KAAQN7TNH0tw0XGYpMUnbbLNNpjU1TXIkhARyMGnSpEIJHLxcKWHGy9GXMwn7xu2IpEsdkjtitkJsMkdaQoiTMuFZWbp3WWMJs5BD/Uz/Xp8A+v+O9Yz4T8idn5gTyu5kyb5AFnEVT5s2LTexpZ2xchBLLKFkQvPH/2ZPojiArmKMuz1rPSCU9913n02YYd+7JqHnmG+UrhEC5RAQASyHm+7qcAQgf+igEd9Fc0kDuJ6waBR1jeHyJRYM65STAPEhihUQDmHNIgidZiVhLrjOeckj9BvTsG5Cbn23rC9lAq4kxSAwHNtC2Ze8OsNJNZXJtCVbOEyaCJMx8mRV8pJ+kuZEdvFRRx3VNNc/BAw3MWv12GOPWSH5tKod6AieeuqpZtFFF42Fv991fG9ItPrBD35gLYFhk9BzKVh1kxCIQkAEMAomXdRNCEDQ0JRzmZBVlkLLyhwmNhDx4jISLM8//7yZMmWKfUl2orRPnrs33F9kpaaVTmP9IO/PPPOMvQ13/XHHHWcTGmJanuxL2EdIALEMkzGbFKMWWhb9cnJhv2GcoFtXMsudBiHrDQnDPeyyjOknjYDGzN+/BlJObOPLL79sKBuIdQ8h66ywA/9+X1A69tn0TewkcyJDOsm6jVV7jz32sAS7jPZl7Fh0nRDoZQREAHt59Xt07r5QM9YfkjXcC7cqSLAy8XK75ppr+iQvGq2wAAG49tprzVe/+tWuc/c63LHEDh061Oy5555m4YUXTl2OsMaxi4UkEQO3cBrJDklXnuQMA+CgcN5559ns8P3228+GBSRlzIbyP3myL7g8p06d2jfHtJhHLuBggQaiH3sIYWQ8zDk2g5cEEyqqcKCAWEL8kizWacBDetdee22z3nrr2czrIokk7733nrnjjjsMLvwkfU2y6cEWqy9JQGUOSlV9f9WPEOgFBEQAe2GVNcc+BHwJkVaUxvOfxwub7GJent3eyrh7i8iAZLnGcUeSjZskI4MgMXGfuKCLrD/kD4KH5S2tFZF98cu3OYseWc8cSLIasXfo+GGlo7GniF+EMIckEEsbhwbIHlqF/CVVSUl7HvisvPLKNpmERBQs5UUTSnAnY6klmYlxJCVM8X1grVopRdPt3z/NTwjEICACGIOSrukaBLAcnXzyyfZFFFumrZHJ86KnziolwmhYeajm0c3WjSrdvXnYQ4RIoPArTORZ3iBz6DRyL5UvYq1nWWMJLYtZMjb0E1oLiyQJvfvuuzbuziUvQQJ9zT/c0BdffLEluS5TOQ9H+sAK7lv3INJl9inknPrNuM7nzp2baGFcaqmlzA477GCTaHzR7bxx6nMhIASqQ0AEsDos1VMHIECBekqJ0YpKs5Sd3qOPPmomT55sSSfuSSw9nazdl4ZDbHavu58kFuLd0H1rJM7L6TNeeeWV1sq06667WtdoGfJSZo0hPFi4eL5redVfQgK47LLL2rjGxRZbLGoIkEAOMi6JCfxIhiE+kaQNMs6ROEprkDtcuCTPkD0O+Ws0k5dnYWElvtbpI/rPZ4zI6ODiz3LTRwGgi4SAEGgYARHAhiFUB52EABmoxCHR8l7SWfOCdEAwYkhG6AaeMGGCtT52Syvq7m1mEgvxbKxJVvxg1bgXkX3xn+0qcvBvednCSWOGZBFSgPXRt3qG9X6Jj6QyCa5c/vjfMVVpyuAUSuYwL/QLcVPLxVsGUd0jBJqHgAhg87BVzzVEwCeAlMk69NBDS40Sly5WFCwueS10A2MFGTNmjJWe6fRW1N3baZqFeetDjBvuVhIbaEVkaXDhYqmj6gctS3w8aRy+4LRfZo5ED1fRpmiiRt588z4nwxrLpGsQTaqnkC0MSYV8QgoXX3xx+wdZ59+rcMPnjU2fCwEh0B8BEUDtiJ5CwJf0KJuV6wL4H3744T63Wx6Ivht4iSWWsO4+3GCd2sq4e3G54+5dcMEFO3XaA8ZN7CEl31ysXZbsS3gz+wgr4M0339z3EaEBJ5xwQnTZQDJrzz33XGvNRii6ykYCCfp8kDpcxcOHD8/tPkkzMfemf18AWXQucL6baaQRAkncYFGtzthx6Doh0CsIiAD2ykprnhYBPz6KFwhivkOGDCmEju/SJXYKi0cemfPvoTLExIkTDUSw01qd3L3txq6o7EvSeENNSq6BCFFaDutyTIgBJBDrYcy1RTCj3jH7lMxhxkKMIaQV8k8jIzjMCm6EABYZG2SXGtKQRDUhIATKISACWA433dWhCIQiwlhcIHBFrCdkkKILR8O9NX78+Fx5DOcGJjuSF2knFrrvdXdvuOVD2Rf0+BD6LuraB1ekXZ577rm+R9DH/vvvbzNl2+UeRauPbGOsnByW+PPLtLn4PsaJqxkCyj2vvfaaTUDhu0acIvGyVBYh65rvAYehrNKGMT8txDJiKW1lrGfMuHSNEOgkBEQAO2m1NNZKEPArQdAhGmdjx46NsiZgDTnxxBPtC414L15C66+/ftS4IH/EDfp1Y6NubPNFcvcOXACsbpQpc1m4ebIveUtIHCCi0Igz+w2XOe7dRrKk857N541oBjK2Qw45xAo4F7FCEqvo4h/feustSx6TSCNWZ/D2JW1iD14xc9c1QqBXERAB7NWV76J5u9JSJGZgRcGFttlmm9mKGUkaY2HgfiwJDN11lKk69thjc61/nQp1J7p7GTN1axFMdtYq3PMQtKosaUVlXyA6MRIrEG0qfdxyyy39BJO/8pWv2Nq/VWbu4r6GvCLSTKWTIpqBSfsZgWws6cTuNbOxppBGFwdYhHA2c1zqWwh0IgIigJ24ahpzHwJJQsDuQ15KxFJh4QtfFKGOGvdkZajitkLfzLnpimZsdtqSdZq715HViy66KFWDDqvR3nvvbdDca4Q4QEKuu+46W8sWVyYxnSSCJFUJwWJMOUCyzWMIHIcZQgwuueSSfhYvYvDGjRsX1Ue41xgvFusXXnjBWhiJg4UkF20cqKjP7CzYfPfOOecc2y8NCyA1kou6wIuOQ9cLASFQDQIigNXgqF5ajAAvfKQueFFm1TLFPYXkCtmZ4UuflzPZuM6NxxRcXBOuNyQr3n//fUO27/3339/3QuZFjuUv1vXbYmgaelwnunvZC8iwIMeSF1tWpQYhBGj69Olmxx13TNwLjAtxaLJ8i4QKsIDz5883U6ZMsRp/riFujZ5eLHkl/o5DC+MMS7ClbZJQM5BEJeITkaxJqlaCBiK1tDkwkBBFzOCSSy7Z0B7UzUJACLQGARHA1uCsp1SIgLPAUH3BvdggZWTzEoxOubcHHnigjwz4VRLCYYSWvbxhkjQC+UPctpsaOGIdglCDSV6rkkjlPSvvc9abjFA/RsyXFPnjH/84wOJF9ijWYUqfxRKqvHGEn3OwIF4UEpdlJUzrF9cs5MvNCwtjTL1g1x9ucJ5PbF1aw5Ltl39jf/vyKn7N4iT5LWVwkgAAIABJREFUIv9z3Ny4ganprCYEhED9ERABrP8aaYQeAknkD+setVD9zNrQgsJnxx13XOLLCasXZJK/NAtSnQhP1Rsiy42e9Kw6iTmHWd2s02677WaGDRvWpzfoatNee+21hsxdt8Zci0Vtzz33rCw+0OEFob7wwgv7BKL5dyyFI0aMiH6WL/Ts+qXMHZnGMQ03LzIub7zxhr2cg9DKK69sq4EQFrH00ktHxa9iwZwxY4btg8ojoeXbl37BRUy962Y0MOVwAjHmANbseMNmzEF9CoE6ISACWKfV0FgyEeCFeOutt1orFS+DrBd4kns3L24P4VsshyST4NqiUbR+vfXWsy+1PK2/qpcPYkrAe2x92KLPR6qDWLbZs2fnuk7pG6ta1WLOLgu0bGY0SQzE35FoQcsTYiZe7fzzz7dJD641K9M2jDNlv3JQoWpHrNXR1+JjvEWyXyG67GewxTJOBnrsc/299PTTT1vix3cuqX62X/6t6vraEPwXX3zRPPjgg+aRRx6x4R7giKVxrbXWKrrldb0QEAIeAiKA2g4dg0BYdSHNopKU4OEmudxyy9mYpVaTuSIg+9m3VM1ISzAo0qd/rXP3XnDBBQbSm9eaZf102dgQFOLbypAT3zqFCxKsqDmb1ZIkV4pa5/Iwc58ThwdZIUaOlhWTmtQn60P8oDuQFCGAsWPMuw75Ir4zfK823nhjm4ziZzU7Asg+QQsRK2fZ5jQDIa6QvqT4xaKu8LJj0X1CoNsREAHs9hXukvmFpC4tK5LrCEQnaJ2GHAyuLtx/Ll7wc5/7nLVo1LESR1L2LTpwCAKXIUjh8tfF3etbcxHzhbgNGjSo8G71azsXIQahpE8Z61zsYNGdJKHDJSsVEXkOLZztqCPNuElmwYKO9FGYRU2iFKSaJJAYuZsQN1zVzz77rLVWErrhx3ImYVxknWPXSNcJgV5EQASwF1e9A+c8d+5cc/bZZ1sSl1a9I3ypO5KIFQ1LES8xRwKLiD+3Ci5efGeddZZ1dfmtTLWScMx1cPf6Y8KtB+lzLuCymop+/FmsBdCNg+QQssCxLDvrHFVa2DdVt6SsXpIlRo8ebQ8oSS2JpE6YMMFstNFGVQ+vpf1h+aVaCNn1/CECndcIP8Dlu+mmm5o11ljDurPVhIAQaAwBEcDG8NPdLUKAl8bMmTMNL3wsYrjs/OZ/zr+HBC/8nGsa0VZr1rRDYuSes8UWW1iyUFTMuC7uXh+vJBc9FjiSdAYPHlwIWsgb1lwXA1h0TUMXLUkhZd3ReQPHlUpWL890DWsg5JfkDmSH3PqS7MB+xw3qGoQRV2ySuHnes9v5uRPnfuqpp8ydd95pY/ry5HrABYswMZ24vcPs5HbOR88WAt2CgAhgt6xkD8wDC9kdd9xhcIP5orthckiai5f70Yq76667+tBqVgJA2eVw2nFkJPuN2DFiwUhIiW11cff646UCBe7QefPmDZgG63bSSSeZxRdfPHaKhkQZ+nv00Uf77ikSz+dX9SCrFDLZzDrNeRnnPBuMQm3LvASmaMByLoRIk0AFWSVbuIxLl0fQDwk3ZF2z1i4GMuvxPMsR+aRDXlVzVD9CQAj8LwIigNoJHY+Ar7eW96JM0kYrQhhaARbWH9yjTr7DPTPWAlQ3d68bf0jUk7BEvoVM0iIttOJhTWRN999//yiLKXhT15fkhSIEu8gYw2sh51j4iA/ME2lulfYkhG3SpEk2Bo8kKbQVY8kwa4tlFy3JOXPm2FJ8eVY+3LobbrihodQdbl1CNMjyp+HqJuFETQgIgeYhIALYPGzVcwkEeBmS7BCb8MBLBlkPpFtoeQkTxBxNnjy538ggDGQ2El9Ul4bl5IwzzhhADrIsI3V09/p4hsLGIdZ55D1tbdIqgcRad7kftyRizUVd7I3uFyxtVDHB1RtaycBjm222sZm1JMo0u/mSMzzvlFNOsfIxMQ2r5WmnnWaeeOKJ1Mvz3Lp+Qg+EnDAONSEgBJqHgAhg87BVzwURwO1FLVdccbFaaX4pKqwWVErAYpLU/KoFSIVQIQE9uGaJARecfr/L01ylaQkhdXT3+hPKkubhuqxqLTE4ppFAwgVi6/DGPKeZ1+D+dEkxCy20UJRIc5XjwXKM1Y+EFVoRUec0AoiOJpY8rHwrrLBCqkuZuVO2jgNaUfJZJQbqSwj0EgIigL202jWeK3pnZPmiKQYZoNwawfF5lkDfokcCAFmc3J/UfLLIy43apmQjEmjul7+qC0wxCSFF3b2UQDvssMMstq2ydoXZrEn4ZiVfQO4g73nj5ToswRwifCmRookhdVn/dozjsssuM7NmzbKPxoJ6xBFH5H4HudbXK2SdSGrBDe/H6mbNxyeQknlpx8rrmb2IgAhgL656DeeMbh9uHzTBiliEfBmQLALoRIdxt3WKhSErIWT8+PE2YD5WzBn329ChQ23Zs1a4E90W85Ms0rZdHkEjxo+4MmL0mEdW43m4mpHT8RMp8p5Rw69EW4bkH6g4IBETGFOlJRSsZvDLLLOM2Xvvve1hAymmrIblE5fzc889Z/U5keeps1h7WxZHDxUCFSMgAlgxoOouHgFi1nhZI9KMJS4MhicGimL2xGaltfvuu89MnTrVfozlgKoLYY3QMPkA9y9yGgSh172lJYQUGXee3lyRvopemxf3lyfK7ayHJPqwtpCKmIY8DDGUflxd3ZJ9YubR6mv8JKkiROy9996zFnzKxoXtYx/7mBUy5y9NwsYnkKwxrmis1WpCQAg0DwERwOZhq54zEOAH/7zzzrME0G/86BOb5zII8xIDfLcu/UAoIHdUJaAhu3H99debG2+80RJMpCaQUwkL2td5se69916LVV62aDgHsMTVTaZlO1zcrA2yKpDYpIarnmxnCGpau+2226xLl7kX1ejDqkxMqCOBRbQGuYea08SirrrqqlFu0DrvodixYYGfOHFiXwY66xf7XeGg9eabb5qrr77aSr+EWcBYb7fcckuz8847D7DugTffS5JiKNdINR+JPceumq4TAuUQEAEsh5vuagABfuRx8TiZE17MyEAccsgh1sLDS5+Xb0zpNl4yxC1R6cM1iAUuP/7LiwhC6VonWoFiMiz95WiXu9cfQ17cX0zpNaxKEBC3T9IsvFlbMbRAxlh/fdc74yQTd+TIkamxpQ18FWp3q5+MweCQ5EGap2hj7WbPnm0znMPSbu77jkwP1nr+vy/l1I56x0Xnp+uFQDcgIALYDavYQXP4/e9/b60+rlYvbthRo0b1S8QgXi8s3ZblKswjGw6eTo4DS0sICZe+ne5eN5akqivhOGOJeGj9jNVC9Mcybdo0Q6gADQswruQsqyPuY/aoIy5lq7B00Ney31D57s2YMcP+Gxm8SCSVFYSm3B6JOQib+wcx90AXJ4jFnhhgfh9EADt152jcnYaACGCnrVgHjzdMCMiK8Staug2XMq5Cv3SWg6obrDhpCSFuju129/rbMi/urwiJS9oHsfp+bkyh9mOWvElYH/gzn/mMdSO7kIIO/vpFD504PiyvWOCrcscSioE1/pprrjGEBmS1bbfd1h4K1YSAEGguAiKAzcVXvXsIEAtGUgcuYEjZkUceaYYMGZKKUVLptiwrHi8sMkaxOJBNiBwFYrI8g4zCPEmZui9WUkJIHdy9Pm5hVY4Q07yYzqQ1SLLwFiGBfqIQ/R999NEGq17YINm33HKLLRdIi9mjdd8zZcbnahYvv/zy1hrHdygmEzjmWXxHsWZT9eP5559PjGsl+3jMmDHKAo4BtEbXcHhCCJwDxM9+9jObxENlHbQ4ldBTo4XyhiICWM916cpRPfnkk9b9xkuA2B9cPnmB3kkv/1j3YTeC6LtE6+Du9TFmragGgZZjUmtE7NnXiXR9cxhApy6rXFkYP5klAQR5xfKFG5KGfAl6lIgyq1WLQF7CSFKcYLUjUG9VIZCnRUqYzzHHHGPjsjv9EF4VZnXpRwSwLivRA+PwNfuKuHmSXv69SgIhNMS0UVmhXdm9SVs1Ju5vv/32s5m8ZV8CaMVNnz7dzJ07t28IvFxIVMAiGGrNJdUeTosvCyuvQCo5oFC9ouoGVsgerbjiim3Jzq56Po32l5UwQt/ECe61116WkKeJvDc6Bt0/EAEO6ngdyOymLbvssrbKkq8o4KzFHJ6yGhZk4moHDRokqGuEgAhgjRaj24dy4YUX9hV7L0IAwSUsJRaTRdrteNZpfmm1i90Yq0rAIZbs1ltvNVdccUU/mRG05nA1IVmy9NJL28xhMlAff/zxPjdjluyMLzfDmPNqSvvYQ+hIcoCgQOry2mOPPWZOP/10W2d39OjRdrxqxmBJwsL9/e9/31YWCRtrvMcee1g9wTxBcOFZHgHWgUQgwiHCxB3CArC6I41EGU30GilDSeM3mQMTn9FIpuIa15TcU35NmnWnCGCzkFW/AxDwLYBlsgvffvtt60L25WMOOuig6LrBWpLmIJAX95cn9lxmVC+88II5//zz+71gsvrJOjCEeoXEvFFpJVYo3BE6LCZ51VbCgwwuaXQr11prrTIwdOU9EGpiyS6//PIBCSOQfOIDRQAbX3os5BA8JHiI0YPcxVj0OEgdcMAB5u6777b38t2inCayPn4d9tArEJOB3/is1EMRBEQAi6ClaxtCAGsMBI6Giw0twNjKDtzji8W6gTQSV9bQZHSzRYA1YU3TXEDNdP1gDXz00UctUUgTm2aMvNywWiTVluYl5cvEFB1vSOiIbSWOMC0ukcQHrCbOwlWVZTR2OxKnSZA+FTn47mFVy6uxHNt31dclJYwU9RxUPaZG+0Nnke/MYostllser9FnZd1Pgh1WaCfETxgFFjq+y371nLwxQMQPPPBAs9122yWGM/iJf/RFjWjIo1o9EBABrMc69MQoOF1i7eClSSta2eGZZ56xcSSIP3Pq5OXtyGSz4rV6YmFKTjIv7q9VbnqIApaIRx55xLBHnNsK1+rXvvY16xZOix0LXddF9mQoQs4zqGZB5mNWI5aRTGOSotjPYenCkssRdRvuPQjo/Pnz+67H0knZt5VXXtlm3mKxhRwivB1rBY16eMmLsFTx20HJSKxUrFGnNdyhkydPtrXOkRSi0smSSy5Z2TSIYeUPQga5j4mz9UNysNxBCkmA4nuLh4a4S75D/H8+o6LSrFmz+oVUIN5PdZe057F2xO0SjkHLqtdeGRjqKBoBEcBoqHRhowjwwsRth0wLrYj1zrfUrLPOOlbGg/JoTqwXFwTyHnlF5xudg+7/XwSSEixCbOqeqEPyAQcHyCONmtMQMohPTAsFo7/+9a/b2MEYixr48bLlWTEv65jxxF5D5Rxe5DGNl//iiy9ullpqKRvfCFmFwEAMIBrtKDEYM+66XUPYCodfLL9VuEL5PeSwc8cdd1gy71db4XcVax5JV1nxpaE8EpixH8nYJQwi3JdY3Km77rRWkeuZNGlSrkSQr8OpOs/12pkigPVaj44eDZYYLAxYDdJean7JJyYbqwuHtQTLBT90uBGINyEZwJWM40eVlzelvtSaj0Be3F8Rsefmjzb5CX5MKvvn+OOPt5nVMS2saINgMvvPj4Hy+6HyDQcgEj9aTfjC+YTC2DHzTbsGGScIIvMiSxTCARaQQ8nn/B9qYY3lNC3KmLWIjX+FCBIjvdVWWyUSdQ4whCvglna/xei0chBKa/7eIbSCMB7WO6u9+uqrVv8VyzwhBwirxyRLxWChaxpDQASwMfx6/m6XuUfG2FtvvWXxwCqw2mqr2Yw9gtt9K0GS5YiXBq4z3DtJjeQPfmggjz7RC+O3cEUQ66UAcWMQZX3qqadsFuxLL71kYY1xicZs6DDuLbwnltTHPKtZ1xALx57CikIrkqEYVrRhfx933HFm8ODBicN1ZBHSjFzNiBEjDMkfaQ1X3lVXXWWzmpv1ouSwxh5hbCTB8JImXgsBX9YXfBptfA8h1CRt1MGV3Oh8Grk/rLG8/fbbm0MPPbRQl+w7vCdUPPItfnzfVlppJXv4YP1YSw4b7rc4LVHunXfeMRMnTjT8vtKwUOYdgMIwHggkIRZZLYzdnjBhgnUxq7UfARHA9q9Bx46AgPYpU6ZkBuBDAI866qjM7DAASKoJzL9z2j3nnHP6pAbCFzXkBjcERLSqslXtWBB+3Plr1KXGjy0SKWjluZdAOB9O7rh51l577cLWqJB0h30Xceu3A2f3TN8lx78VsciEgtFZ4QdhCb8YS6OTpMFSuNNOO9lYrFbq3/muQb6/BPhz+ELug7m///770QQx1krUzr3Qqmf7rnf3O0bICm5hLMRUL+IPQkf95dCC6pdYTMu8ZS78BhBq4xI8IIYkd4QJd8SinnLKKfaZNJI52G9ZLYwhjbknFGMn4WTYsGGtgl3PyUBABFDbozACaSdR3EGcdEPrAT9AkDSCy13jGoKQ77///n7P59qNNtrIxpVgwYLgYa2gJVmW+PHEeogVg0B2rDoEsndCY168VO+66y5L2LBeMvcyjTUhoYGM1hjrTRmiFhP3V0Q/r8w8w3uYK6SKvyItDEUgFpC4p7wWVjtJe7m6fih7hmuYly2N2FW0/9LiBBuVpMkbf8zn/qEqLc6LgwBzwiKEBQliiOUJqxKWRP/wEWMlihlXp1/zox/9yJxxxhl2GlhH+b3k98v9vrn58ftFuIufSe6HHED+IF5YEdMOjGFN61122cVm3/rhB3yfIYr8/tCwTvMblBei8L3vfc/GHtJiZXn8hJMyEmCdvvZ1Hb8IYF1XpsbjyjuJ8gJAmoNg4Szyhhvj0ksvNXfeeWdiTVAfAiyElOUK3Q2+G6PTAozDk3EjLmx/TcANLHbbbTdDwgxWGF7IEOoZM2b0WVOLumrDpIdwizZT0oSDBUkbVNDA8ozVApFZ9lAeqUr6KoUWQOpSEyuV13zBaF6+ZEFiIUtqsWSROWAJYo0akaTJG3vs5368WtFDFd93dBEvuOCCPqmbXrf4IG6N9Q9cYxoEkJg5YipdQ3OPpDdabMIbEklkHrMm9MXhGPkZvyH4zG8CLTapg4xe1rfsPcQYcuAiHlCtvQiIALYX/457um+hyNKASrISkkGINcQvDM518+bNsyfRJPV/ACI2EJdlUjyUL+NRJI6rLsD7P+z88BMgnZZIkDZmSNFJJ51kXT+syfDhw611ICkjOozfi32Z5MX9VSX2jGWJFyUWOuKZHNHLenli/cMKnBeL5OMXxgDGkOHQOpdFeNnXxMUi90KDLEIyhwwZ0m8ZsZ5hIcPVyvcD64o7NDVaOq/sHvfj1Rg348uTtuFZWLMhsBwU/LbpppuasWPHRmVHlx1zq+9z+5RDiJOjYgyQGg5fvhQLuotgGFr6XIY1lTMIx+C/EO7Q9euvR5FkN1z1xPVRyi0t85i63fx20GLlafz5xB4Q/IQThQW0eremP08EsD5rUfuRYKEg65bsW1qWu48XICdFXoDcl1cQ3MkaPPDAA31JC8T08cLkxzGGzMRaceoENKSCH2nIGy8EAqR9N7DTuIMogsHIkSP7uWhCaZ0YF6xvycsqj+ZwgiydeeaZfTFFIX5IRxBjVETPjnnh1uLlhJuUv5dffrmQCK0/jqISLtwbagAyj1GjRln8Q9daKIGRN2eflPMsRKixYPsv96x4yjLzqXJfo/lGIgotz4IHNljxiT31kxPAEB1G9iQhHTENqzjuSyy0jljhLue3gN+QdiaT8JuGm5uyf1Qq8ecazs1PdGAuHHwhh3zP3UE3D1fXp59EkeQe9p8NfhBxxok8DJ4BN86keL0y8jR+IkispI1/D/uC3wtVv4n5RjT3GhHA5uLbVb377tYsmQ9+uHEtXHnllfbUi3WFLEnuqaoRfwQpIcuV1u4XZtl58fIkkQZ3DQ03MCSEjGpic4iRdMLGSW4cn0BCwHCtEFuU1cJnJsUHufvz4v7yxJ65nxc644TgQfRI7MGdG1pEymLo7oshv/4z2KfXXXedfaH7Y2G/Yk1kvzrCgUXymmuuibLO8RJmTbFs09LIYpK7lOshPEjSlI0HbRRH7kd2iZc0Y0yL2WJtWUusln7NV+7Has8+xqqVFVMGOSE0gcQTLEt58ausDYkLedIjVWDg9+HEu+fMmRO1b9PIXZlYOD9e1YW58B13Zdxc8gjfryz8kmL8ysjT8FyshiSu0A4//HCDBmZWCxNO+K6iE6rWXgREANuLf0c93Tf9p/3AQS6wBOD+4uWRlADS6KSJMYT8uey1GPddo89s5v2+GxgXLn/gGDasR1gSiNVxzc/YzCuz5F62rA1WQBeon0Ucw9jCcEy+2DMvH4gr1gfi9CB7/P+0bOSqMc1LyEh6HnsUaQ1iUfPIh7s/T+OQmC/itRypzCOmEEVitXxXIsQTF/A222zTFtepb7FJyq7HioU3wI/zBR/2LpU6+MsSZWd/s+8h1e6AE7sfYhN2Yvt79tlnDfp2fCeQr4LQ+KQVS/XZZ59trX6usT6EnAwaNMi6Ttk77Hf64LCDnAqZvGFykh8/FxsL5xNA8OX3Dqtg3veKMbJ2aKNCxJGKgTj6cysjT8Nzzz333L4EvhhJm7IJJ7FrqOvKISACWA63nrzLF85N+hGGYODydVll/Pjg3kzKysVKwqkQEdnYxgsStx0ByO5lXSabNfZ5zb6OH8Vf//rX1qXOi8EnAO7ZTtWfRAN+xMPsUV9aIknKxJE+XrZYdcKXBm4pkih23nnnAfVrIdoQTtxESQ0tO+Lg+BzCkOUSazaWjnwMHTrUioQXldPBSol1h+xGXGhp1sk8lzkxfQTws660PLIYCkqHOHE/WcNZFR2aga1vsfHFe9Oslm6uMWMND3D++CE4EHmn5cl3BGuxv7dipEdiMQlr4obWrLDcH9ZcroHgpWVy0ydZ0RysQvmeMrFwYcZ60twghewVCCkklsotse5y/zcktlSbHyIQG3vtJ5yQnEbcbpYeZuwa6rryCIgAlseu5+70CWAo7cALgzJBZADSsFLhxvKlDHzAkJqAyBEcniYA7a7npUM8y8yZM/u5mvLiCuu+QGk/7I704VaB9GVJnPiSDI4AcqpH4BhSmUb6kG/AJeRqfYZYQUaxYoUyPXXAFCsGLzhq12JFwTVe5IVXZA6hBRSdNOQ0ksTGwYwDkKt7mkcWkzQCIVC4U2fPnt1H1vMSe4rMJ/ba0GLD3oJcJCV58D0kNpXwhTzinZRMBOHjAEJCUmihcuPFSohVGRKBGxT3cpJrmd8K/mLK8dG3H18HGcG9TFUT18J4tyLVYpKwLhMLFwopgxdEDaLHd4BDdFEZJH9sZUq1EXpDiAAtLy7RPatMwknsftV15RAQASyHW0/e5bsbfRcwP1Cnn356n0sWPTWInZ/tGwJ24403WqmYvOxRfswJRidOy28QF36Mm1UpoRULHMrAuGfGZuNxvR9TtNlmm1kdxqQAdV7SfI7UCZjnvajp2y+/1wo8/Gf4GZIrrLCCtaZgUYYgNPKyKzIP9jUvOaw5tLy9yuGH74ErrYUbFDduWgxclkYgVtWzzjqr79k8n5c+iSStspr47kqSONivvgXZiRFD/tIOej7eYSJNWWLrZHMcrlgI+X2AYGCBJWYxti64r3mYRGT8sJcqZKbKxMKF9+SFehTZ41zrYxBbqq1MeTcSvjiwcuDHQMB7IjY5qOicdH0cAiKAcTjpquCHwsWNORLjAoKxLFHiKMv9wA82LmQsYEmZryHYvmg018eU02r3gkEC+OHmJedLQoTjIgCeFxqneqwPWEhosZUp/Jd02DcWKKwq2267rSXKsVYR109e1Y8qMGaffOYzn7FWF6x5jHPJJZfMxKyK58b04Sc5YLnJsv6EZJHvB1byNGIUoxEIYSKcggMQxAuXWYwcS8zcYq7xiUF4fZlqMlilCSngu5GXPBQzPndNUmm+JMmdpD7970+S+9O3WsVKnmSNPYyfixVf9g96sXp94TjSqg2FFsYY4W5fgJ/nqLxbkR1bn2tFAOuzFrUfSXgSRaKFLEBipmgEA1PnNCv4O9RHy4uRcqDwwsRqyOkekpCnVt9qMCFLYIHLFPeIr1sHEcOdi0UoTfw0DMaOVcsPC7o70gcRT4oZLIpLqH1X9H6ud9Y8LGgQI4LRseY16roqM5Yy90DEcD+yV5NIdBgnlheXmqQRmCUoTSINBwWst62qcw0pIDEmKcmDOMs999yzsCXSJzGxGeux6xVWvuBQgaYm1vS0Frq5kxLbfEsX/RCLy29cI6X5ysTC+VnZMeUEk8gfyU5Y0JEk8ltY3i1GnsbFTuJt4Hu89957D9C4jF07Xdc+BEQA24d9Rz7Zz1h1E+AFD7nhpZBnZcKdhluNF0wZAd+6gcaLh6xa/vKyGbOSYpiX72KPtTb4Yq/0kSXpkoUdrjOyUUNphpCsZPXBSxE3GrFiWPNwmeGqxwIa43Ku29rGjieskALZJ/M37bsQoxEY++yqr8vKisZ1R6kwDhZFWxjuEJs4UOQ54TrkVYgJD7RJlq9QMJzxsM/Bgj0eEnKIJwcc/tJCFfz4udhwjzBZKC8cISR4xE9jTSbWkhjWsPnkPLa8G9hw2M/7zS+yhrq2tQiIALYW75Y+jZc31okqv6BJWYuUHCPWKe8lHwaA5/1AtxSsgg/j1EzGKNlwSfIhvCTIGAz17pIEgd2j/QBx/i3GDcwak8V300032W5iLB/hVN26sH5JOoLhmuPWhNzhinLWPFyCYQWDgpB25OVFLU9FBaVbCUpaJQ/c9FiFcFdmWfezxhoSwGZkgSYl1WS57f3vW1Z1ijKxsFj6IVp4ScLfRT/5KynxJA3HULgcKyoVktI0Edlr6Isi1+PEp9OyfMvI07Ryb+pZzUFABLA5uLa9V07yyItgsZs4cWKiFEvZQWLF47QMMXAn4jFjxth4szTXLEHtp512Wp+kSJETbNlxNus+4h0p1o6chd+wCnDCxrrhxJghitTadNLYxMVBAAAgAElEQVQ4WTGPYXxQrBuY8UyaNMnGHNJ8bb48DPx1ySoz5da62615eXj5nyfFniF4Pnjw4NRuimoEJnXEy5z9hHsWFz37hgMHGaG4KBGxLkLU2KMIYvuZx+65uL35bpNl3WjzrUwE/xMPiLW4yhYeViBHPCepvKKf4JEXV0d4B+UqQ8HrrLGnxTmWEV/mOYSZYMlDjcE1LJDEhfLbSzY8pA9rPqoJJCWFh1MytYnRDl3YzIvSi1h3sUq2KtGqyrVXX8UREAEsjlnt7wgrHFRNtnjx8fJBDNTpc/FjB2HZZ599LNl0RJAfO4goP1rux6gZ4tDNWhRi8wiGJ4ONslZYuULClVf1IAz4z3Kx+JIMsW7gMFkjxiXvJxj4mopYFL7yla80C86u69fP1s2rq1xUIzAEi+/atddea6VQskSAsWY5rbo8qzzP8KWE3DOL9hGzsP7e5npIF2LJRWtf5z0rdAWnHYj8WLyYZAwO1eg7QpQ4BPtakawH/0a8ph//m1TfO4z3jXW5Mm/2ALGZlN4rUkmH36jDDjvMSsfE7Ik8jPV5dyAgAtgd69hvFkm1W2OkWYpAAQkkqPiiiy4aIACMy2ixxRazJcD8H0P6JyaMbMY87b8iY2nGtVhFcO9CXvnR9V01Li4IYjh8+HBbrSHP4uLHTmYRO7/cHvOKrW+cpK/GaX7YsGG2EgAneogiLmksA1h7fAtmmazOZuDeiX1CpqlhjTULK0xSC92TeRqBYR+h1JL7HHc8e5P9yjWu8ZJnXyLRkpew4Lv/nLTLQQcdlCnjVGadksJHsGDhDoaYZP0mEMbC51jW80JaYpJyQhIWU84sZs7O84LV3xG0pAxZJ4NFn2mlAvndgWyyr3yLnBPjxrUbeiH8MbKW4Ep8Nr8BebjFzE/XdBcCIoDdtZ59s4EQnHrqqX31GvmA+A9O3LEK8XnQ8FIjOxG9MhdjknZPM18seeMs+jnuEFy8LrvZ3e/rb2HNwC2WpUMIPlgOr776aptg4Vtt0uL7Qjcw9WDRfssjmIzRT7ApMmf2BcH9MVpuRfrVtf+HAC9qKoQQd0YjYx6SFZPVGx7o3HeJiie+9Qxyj1WLhCS317DmHnXUUZnfeZdJjrUqpn5vI+uaV1owr2/wIo6Wg1dWdZQ8WR7fDVskDi9vfHweo/UXisBzAGNOa6yxhnXr87uKogAHaX7Hk+p7O4skMYqu8gzPd4koeH56MS43Zo10zf8iIALYxTshySqEq4MMxTyrQBFYsD64F0+YCetOobys0Hqrk3yLk27BAoIbhtipNBIFOcKKihslDzv6RR4B/ba0mKGs+D7fVcZzv/Od79iki5iGCwrXPC/1vEYQOck7WGA61S3k9BbdXNlfxJfVzdrhx5sVIRxh3BfrRCk0CGTamrH2Z5xxRp9FMK8WMb8TJBigF5m3tx3OHPiwjs+dO9fGnEFQNt10U0NCWNZBosihMWv/QgSZFxnXab8pYfKGX8XFl3eJrWSR931yn4cJL4wzzK4PrZRpfWMdRM4GMqcmBKpGQASwakRr1h8nTQSGfVdBkSSBItPhZcVJ1Fk5yISr6yk0KQ4Hd9nkyZP7yBOka6+99rJJHTFW0yzXDO4rXDkuGaSIGxjyzIs1qfFMXoD+S5B/g3CQpcx//Rg/xoHFj5c1loI6EfKYvYblhgB3YlAhOkkZ2PRDIDuEnSzMMiLYMWMpcg3ZmFhyaEUIR1hdBHJLoglzy1o739KWFIdWZOzhtSHB9D+HsGCx5lCR1Tg0YuFC+ggylhXTmNYPZDVLHDskz77b3T9kxda/jcXMj/XMSqxi755zzjnmkUceSezaWTsh/IijqwmBqhEQAawa0Rr2F1q1sBxg+eFEXDdLSSvh8+PycKUhacKLukj8lBsvBJsfcwiXa+4HnMQYYsO4hoxsXhC0LDcwGYfEWNKSMhldlYorrrjCZmnyku/W5iyqJECgoVck+B1McK8hY0IST4wrvRk4hhZAMlOJz8pqSTFzXB9Tgg1C5e+hmEoNWK5efvllS7AhZViuwn0VulaTxo8FEJUALMyxjWfzl9aIJ0Y/D/e2f5gltu0b3/hG6gEt9IKg3Qf2yCbNmjXLPi5G+BiLPiEffoJb0lgJG+F3gKxhWp7eoX9YI6GI3wxid/FG4A6OOXjGYqzrhECIgAhgj+yJMPamylJMnQohsTa8PPzgeeZS1EIaysLwI46rnQQM3x0WvpSz4vvCTEZepsg3YNnieWQBUqaKF0iMXmAnrhHJFXPmzLGu9LwY05j55WVrx/RR9hoslyeddFJfbd+YDFhfMobvK9ZMvscOC6xtxOyxj5LcwWTeX3zxxdEkh6QnsKal7c0wkxeyghsWSxeJRbHEpyyOkGIsqc8995ztIsZFGlpRieXFM8L3hxZT+syJtEMCIWeQdyzoxOhB+jiYYJUmMcwdUMoQ4bK46D4hUAYBEcAyqHXoPSEJxCWSp9+XN1Uy1RAixuWDK6VdDSsRwddYxvLq77oxQjCmTJlirX6uFU2UCUulYa0bP358qjgrz8LNzEsiK76vSB1e4hfJFu4Wa25slmOZvcbewKW+ww47tByv8PuHZRL3HmQrjL0L96azJOE2DEu0pWn1+QSQmEEOEGktLIuWFLfGvb6Wn7OmQcJovtxRluuzzLr594QkNM+6yXcJIkysb9iyBKD9a8OSi3lz4MCGCHU3W+bzMNDn9UdABLD+a1TZCPmRJ3Ab+QB3Ss2rW5r1cD+GJTb2p7LJ/FsYlQLzuHP4gfbjiHCdUGkkLyjddwMTs0jAdVZmrz/+0KIXo7cYZoNmybwkZXL7z+flRSYpBKJdrs0q15O+sMayP7GmNKthLcPKCxFsJWnm+0eyxbRp0/rFLvIdRKCXyhGOCIZyQD7JoR8sYGTfO3doWK0jzCZPI3QOYz9xAfJGuUaIpd9c/VeILC3Jdcr3ERcrMbZYBkmaqjrONMygzZsbYwUnxoWb1W95AtDu2nA90vYmVmYs/2Qqd8t3slnfQ/XbfgREANu/Bi0dQRIJxBJFYHn4g581MNxQZ599dp8bhWupQgAhacVLNVaZnxcjyR28YJPcZKEbOM+a4GMSvhTAkOSKrIY1YurUqVY3jpYn8+IyrHFBETvIfNZaay2r8dZN2l7sS1xykBpXdaSZX4x2xsHiMrzgggvMs88+aw9iSYcwP0s1zc2ZVMEDlyyyL+DpwhvSCJ2Pr08A054Xk92KCgCubsIUsBBSWpCDVZUtJIAxLlyeH5ZS499iBKC5Djxx4xMjiTafq7rDZyTmQCQ5OFY91ypxU19CIERABLAH90RSSaEi8SoQEcq68SNPa6VFJU2A2olPM55QgDor3jHMBo4tv8Zz/BdRTCwS94RuwKIyL924XdmPyAhdeeWVhRI8IE6QYEg0xIcydTT08LAIk0STVboLYpRVK7aZWDuNyGuuucaQEY71zz84QYYhUjQSlNClJP4zqYWHIdzc7CtnHUR+CeuXwyepD5/cpWUpxxBA35Uc614tirMfRhH7veMZSWEVVQlAF52DrhcCdUBABLAOq9CGMSSRQOLXsBpkxa2EIsmttqSEyRFJJY6wqmBdIRvPvQSzXN0uwJtliC2/FhJAcMASQV3OtJamMRhb7aMN26Tpj8StSHyWk8fJe2CR6gaQESxpxK255ISwf8gV7s5YncW88VX1edHDBTGDJAaRFe7KM7rDGfuLBJKs5pO7NOIWQwB5BjHBZNiyVmCLxbqqFmb15lnQw+dyeEU6ht+FInqMVY1f/QiBOiEgAlin1WjxWJJKxmXFsYXZrpCqQw45xLpXq47zSYICyx6iyE7kOC9hAz1CrndxP2mF4bkO4svLhRabVeu7u7iPmMPRo0cPcIFDRCCkZ555po1xYxyLL764ldug5UlFtHhbtOxxRcgfZILsyxEjRmRWgEgaPOQIYoSESJKETF4N35YB4j3Ir1TBP8eGJuBeJsbQfUcI62BvZ1n/3GNdTeA0YhRLAP0au7iA0Sz0G+SWdcBlWuR3w6+7TH+4XrFsoq8Z28jSnTRpki2dV0SPMbZ/XScEOgkBEcBOWq0mjDW2bjBkhYxZF59VRQZx0en4AeZIMJCwkeYWc32HEhBJospl3cAQO6wdJKHQICkExg8dOtQGgPOS42WHNYTMRT/eCzcd5JTsaTI0sZJ0ajWOouvI9UkW6LR+qpBvyXoermCsQhDMurRwb0GiyC6P0YVjn+H+RtKFe2Jje31LeNIhKJYAOiIJlkkE0JEwxI35ruDGxxKbtP/5bmK9ve222/qVUyx7+PTnWCTcoy77QuMQAlUiIAJYJZod2ldSyThnXcMaQB1byJ9zLTWa8cvLDesZ7mRO4rjfIHR5BMi5loA5NsMQ6w9JFy6rFHkGXkphbc2ybmD0v4jV8rUEeTnhRgNXPzPZL1/l/r0VCTN13Ja+xl3a+MCR+qgkvFSRUZl02HHPrqMV1ncDx5SAC3GE9LLnYq1s/vOSXKt8V4lFdJbrpOxbP1M4zQXMdwXC7SoGucMTVnF/ncNYXjc/SDCW9sGDB0fPjXtDqZsYAeg6fnc0JiFQFQIigFUh2eH9pNUNxl3pxxVxUufHmwy/oi1L3w3ChHtvs802SySCsdaHpDH5lsO0WL0wo7dIXB7kknhDP/YqHEfZl1ZRjDvh+lA7MWnMSy+9tE3QiJXkiZ13mEHq7mumbl3s2MLrwox99i6yRsiMVEGIw+f52oNJMbNhxnxS9u37779vXc5vvvlmqkhzSCRj8YmpgJLVVxiyEZs9HDs+XScEOg0BEcBOW7EmjjctScE9kpcy5A+XXNGGbMx5551ns2CzGqLGCNaGrq5GCGBYhSFJFDfUTSsSXO7KsuH6CrNOeZFirdxll12sVbDXW4zANe7OsWPHNgUv1ops4xtuuGHAUsRalVu5hkmua1y6yC0VjaGLGTfl1rDy4XolkxhXMHHB1PhGgNol06Rl3z755JM2NIOKGRtuuKElrElu68svv9z84Ac/yK0BDOnjd+erX/2qTWTBSli2+eS/SLJX2efpPiFQdwREAOu+Qi0eXxoJxOJHPFFezJ0bLtY+Tvr8+CPLQfkmJxuTN6WkUmwhAaSCArWMYxov/enTp/dVAiDuDiKLe9tvfoWBMvIsPAdLKiSQ+WMtpQZwr7p5k9bmxRdftIH7vo6afx1xeOPGjbMB/s1qaSUAWSviMinvVacGCbzuuussafWTWDiIkYBF5jmEZqGFFmp42FlVM/zO0xJnsILjdo7Z88wFNy8ZufxG+I3vJqEh6OrF9BUzcf/7HSsAHdOvrhECnYqACGCnrlwTxx1q1RWxyOACItuSmDpeSBMnTrQuZGf5wwq2xx57GF4gxOFBEknUmDFjRl+CCaf+ULoitNBhKaSMHS+bmObH+PFiwcoRWuQacQPHjKHXrwkrp4R4xFRSqQLDpBKA9FtnWZCk6h9JWOy3335m9913LxQbF/bjV/hJegYHGzJpWa9Oan4Zu1gB6E6an8YqBIoiIAJYFLEeud6RQKxluIFiLTJh4DonbcpWcdonsQRil+QKDS2PSDTgSuJl45pfrL6otcYX1k3TOWvEDVzVtnDuZMgxGMQG8Ff1/Gb2k1VOq4gQeRVj9PeS31+sBFAVYyjTBxa2OXPmmKuvvtoQVuG3sDZvmf7dPZBkyiQiVE3sHI1wBtywHOBYr05qWJxPOeUU+1vk4nE5hKoJgV5GQASwl1c/Y+4QEUoerbDCCgMK1XMbLyLihSiwjjQMmbCQtdBV6x6RFtvnDyEs1RRKtvgF2WOEl/2+fQKYpf/lVxko4wZudDv51leqW+y5555dU/LNd8GFOFVhuSqCfdpYioQWFHle1dc6iSG+M2TpE3pAiEaWEHmZMfA7gJuW/6IlmJepX+YZrbgHqyYaicQTxkjptGJMeoYQaDcCIoDtXoEOez4vAl44559/fp8FgpcCQrUkTtB++MMf2uoOrsVqmIXkMawlGiZzpAkvJ0EKWaUqAS2rRinxSCeeeGKfREUrS0UxRuR2eFn5DVcb1lAC7zu5+TI+/jySrL3Nnqd/IPCfte2225pRo0Y1+/Fd2T/xgySLIO9CsgYKAmRXqwkBIVBPBEQA67kutRkVpIw4O37Is2q2+jF5odTGcccdZzbddNOoOfkWuKQi9jfeeKMhg5CGS4qEgjyh2zD2jMD5I444IjF+kGuJWWTOuLti9AmjJpZzUVYGdhZhreLZrejD14cLn0eGNLVwW+nuxnJ9wQUXDJi6CGDx3cDvAqX8cEs7dzG9YGnDsouOY1WJHMVHpzuEgBBIQ0AEUHtjAAKQoKeeesrKNOB2RTB11113Nbfeequ55JJL+jIRIWCo+GP547QPUcEaGFrysghX+HBfR4zPQrHWUEMuptQV5ArNL1zVdaz6EJI/XM+rrbaawb1Hq6NIcdGvTZb2Wzv02PyEAH8uEgceuLJY/bG+890JY4H5DOIXZij7vSRl9RfdP7peCAiB6hEQAawe047vMZRNgeQRi4Z7EhV/V6GBTDr+d1IjgBzdP1oRF1+YiEHiCILA7jmhOC79Z0mHPP/883bcuHZpG2ywgTn22GMrkcyoYqHDesVYTRjfW2+91edG7wYCSMIC0jsQeL8h84F7u2rB56y1CQWB/WvrngRSxZ6L7ePpp582JMsQC0zZtiSJHKSdyAhOk/XhWRwKqRm+3XbbxT5a1wkBIdACBEQAWwByJz4CQVdi5lz9WggYFjSsU7h089yuodZabDF7sPLdc0nuz6SSXmT2IjoLwcPdhN4c0i/EejntNALAqVJABnEdWlh9xa++4NdT7YaapViQkAR64403+kGfJijczPXxxY7959RZBqaZeKT17VtJ00Sy/Xhf9i/xk4R7QPo4BOIxwP1f5BDYjrnqmUKgFxEQAezFVY+Yc+iK5Zak8lBpXYVaa0V0+/wA/TTNvjytsnBc1ADGksiLqA4N8ueLY4fF7X0C2A1xaWnZ4a0mgGS0YskitCFsRaWF6rCPmjUGKoGceeaZhmxpWtIBLqytS7UOLKgu3i+sulKkvGKz5qV+hYAQ+D8ERABrtBuwVGFlo44mMVN+K1NVguBsSjdRqxb9K9yruNxwKXJKJ8EhLfA+dANzoqf8FGXUYoP1fTcwFUQgPLiS8loMAaQPSCbB51ddddWAzFn3DOa79957m6222qop9VPz5pL0Oe4yXq5YomghtuGLtRsIYDgnH5dWxQAyBkTK/Qx1fxx1LAVXZn9VcY9P2NPc9DHlGX1PQDdYsqvAVn0IgbogIALY5pXAPULCBQkWkDX+f1qLdaMmibiGfcYUVvfdwGXcY2XdwL4LOCb+zWE4f/58iyFlsbD4ET+IjmGdMhBD9zXrgPYcxNpprIUvVhJwyJLt9JaWeduq+YUVbnw8SXAgo5x4VzXTL5ErTTg9hgD612TpbwpzISAEWo+ACGDrMbdPjCFp4dBi3KgkO2BdwuIX07LKOoW6e6Ewc17/oRs4xgIQ3tMqcpA3lyo+h/wRV3X//ff3dRdT9/jggw82XNfp7aWXXrIJA6F1G7L+rW99y5YGbFZL01h0zyOTneSbBRdcsFlD6Kh+Y4hbDAFk0i6coR0JPx0FugYrBFqMgAhgiwHnca+++qo566yzzOuvvz7g6bwE+Vt55ZUNpbP4g9Thvs1zo4ZJBViUyJCFPCDTQkOoFS09XoguOSKtBisuM8R7b7rpJntvmQLqvhsYyxzxV1lxeNQFPv300w0xSEhOUL6JRJBOb7jjZ86caUWyXUuTx/DLVnFttxBACDDr/8wzz/RbzqTaz1WtN3vcT0ZI6jdWT7LRMVGJgj2w1157WQt1nZsfA5gWpxlLAG+++WZb65sG0UcYXk0ICIH2IyAC2MI1gFDhhoL8+dUell9+eVtfk7q7nJLDxksM4vbAAw9YEpbkpoIgQtb4saWRrTtu3DizxhprDIjZo7/bbrvN/ihzH426mARwhxYQXta4xnghlHEDI3NC5i3klJYms8GYiFXEWuCwKVLpo4XLWPhRSeTvK1/5ijnqqKMSy1KFkindJE3iHwh8IDmgsM/82s+FgQ5uwNII4SJO1B12kvpstk4d47juuuvM7Nmz7fct7bvW6Hyrvt9VboGgowiw1lpr9XtELAH0K8CIAFa9SupPCJRHQASwPHaF7wxjkIitodTYhhtu2HCNTb/6Rky2bpihF5Zzc5ML3cBFhXLDbELfDewEZok1RHTat4imWSULg97mG5KqpxCbCDlPq0kaEsDYlyZEg3VM02ZsMxT28WGpPX9MJGFg7Ww0ZpN9RSwoh4kkK7v/TCxxJKFwYKq6QTqxaFNxhDV1jTVCSmnw4MFVP7LS/vwY4KTvfQwBDJN/YvdypRNRZ0JACCQiIALYoo0RVrDA4oFlrCpZEl+PKzae6b333rMuGcgjLem+KtzA6PFNnTo1Gmn0+hANxjLayS1JtJr5IIi7++6723qpSS20msa+NHHtY2kiVnTo0KF2b8VmbLcS57BWtE+MwAXR8bIkEKHySy+91FqTs6x+PBPSB/lrhjsWd++0adMS5WZ4djOJZ1Vr6ZP1pDjNUFA7qW62XwGmjAehqrmoHyEgBAYiIALYgl2B2wdBVDJ9acTU4FKp6sUTWtnIKt1pp52iZua75NJi7qp2A6cNDMsV2bDDhg2z7uZObpA/sl6RHHFudn8+WIFwz5NYwz5wGcBc41tz09xvITahpbYd9XVj1ytLi4/5UmFmxIgRhfYAFjZiVcE8K5PejRHyd+KJJ1YeXxq6e7MwgexSK7eOJJ1xh4e/0FXux+um7VNfCSAmBjh2D+k6ISAEGkdABLBxDHN7COVQqv7hj3HFpA0ytDYlZfqGJ/2imbkhQeXlS3IK7jliDknyIK6R+MY6uy9zF/rfF/DinDdvni1B58gILz9ILRqPYSPubfjw4dYCy/x9AhgrlPzoo4+ayZMnW6vXQgstZEMLSCYhdtQ1dB+R1cnSf4ydY6PXUamFmL+0EmKER3CQcZgkPc/pXHKwAu8kop10H3hjYa4yuSjN3ZuFE98DyuDVpTJN0lh9zwUkjzhAxsvvBrJLDvO0Sh+QxCeeeMKsvfbatr416+ofdhrdR7pfCAiB8giIAJbHLvpO3+UV+0KP7tz01+ziviJZo1kxev4Y/EDupPJseeOlogAEhcaLj2xQqnx0YwtjPZ2rkXq3EMCrr746kbBA/oiD4wWL+xBSEbNf0qpspGG76qqrWlFvMs3b1dLc4+F4wIRxEhOKiDiEEWsfNZ4hJ7Gkz/XbjIowee7eJIwppTh69GhDuEPdG+70c845J9OyiiWTg21drZl1x1jjEwLtQEAEsMmo84I699xz+7TfyPTF+lClixMrE9IpEA8abtRDDz00ema+TAOxiVTsCDXZKJ1FvBSEEdFcXNh59YD9ASBnQy3Yt99+2/5zt5aFAqczzjjDEItGg8ChL8e6+w03KFUp+MPCmtbSRHj9630Xfeyih6XnYu+r8rqk7Ogq+/f7wuq0zTbbmJEjR1ZmZS4Sb+jGUmXiV7OwCvuFrD/00EP2UOKrF3BdM3Bt1bz0HCHQ6wiIADZ5B/hB0DyK+KYjjjii8pOyX7i9qF6fX3otTWuwUTdwSIRjE1WavDyVdv/KK69YYuzIX0w2NiQIFxnl7JIyVtNqIbuBg+v5559v7rnnHvtPXA+5xoq4yCKL2H9j7ciKnTVrlv2va63Sv8sCGeFvpFpcfGylC/LvzrCyjRkzxmD5rMJCFVOCMJzHBz7wAZuYQ4JLlYe/ZuCV1ieWV/YZB00wQM9vyJAhtU02aiU2epYQ6EQERACbvGqhpEez6rr6LtaiAso+AcwK1JYbOH2zELeHaDWZk7SiFjasLEnu4TwCGMaXZlVrSRJFrgMRhwRjCb388ssLu3Szvr7I7JBQxHeuCtJVRF7GH1cnuXub/HOo7oWAEKgRAiKATV6MVhHAmGSOtKn6BDCLcPilvMrUTu1mNzBueBIRrr32WhsgT4wdrvgyFic/ZjTNJe/WEukXiBON5A6SCrDiprVQ/zHGxdzkr0hf91gnsWbmaffljcfFUpIJzfyqaGXcvcgYHXbYYTb5oRcSH9hbhDbwPUdiioawPTikaV5WsTbqQwgIgXIIiACWwy36rrCsV0w93OjOvQtDV2AMGUgiEYgUH3/88YlxUv5cllpqKXPIIYfYrNLY1gtuYKxsWAHR+CurZXf99ddblzANfMePH28ze8NWVvolrMmbpTPImkP2W1UjN88lnrXXXEWdDTbYoLI4vzLuXsgOwsmEe7QKt9jvYNXXsd8JfUB+55FHHhkQI+iex9pgjWVtuh2TqjFWf0KgWQiIADYL2X/3G2bZlsmgjR1imAyAFuABBxxgiD9KayGJyMsgxtVJYkOaiHHeWH25km7PBs7DIu1zKljccccduQTQx7KI2x9rFolIWCppaQTQHSqQ8iA7GVdq2XUvigXWJMoHsqchFuw7rEpO3BkrH5ZO4vqQGEFTMUxcKvpM//oy7l6sfJR5I9GkGZVFGplPM+4tk/3Meo0dO9ZwgFQTAkKgvQiIALYAf9+i00w1fKwVVNxAtoGWF4eG2xKhYmql0tK0vKqEyFUXIBuY2Ci03pD4UPs/BGIIIGuNziAkkFYkli+20kgYX9itmdvh3ivr7h01alRliSZ1/j6k1TT3x8yhE71F/vv+++/3swx2S6WfOq+RxiYEYhAQAYxBqcFr/JqadJUVqN/go6w2GnItLhnBZR+i0eWyQnGz4QacMWOG+fnPf24f2ar6pFiV3njjDUs2u0H0udH1Cu8PJX3SkoaQm0FImevT6jinjS1W0sePLyQ5CGkhElX8urZoG2KBa5VlsGq8/f7k7o1DN9S55C5i/ZDZIQYQ67UfW4rVFt3G6dOn98V3cvijFKb7TYp7sq4SAkKgSgREAKtEM6UvTsD82LkqEIsK0QEAACAASURBVFS94P9XERiNJQ2SxwvatVCLzhE8XtJcCzn0BXT5N1y/uPnKJC20AMKeeUQo6pxEAMN4z6Q6rVmA+cQuTfYnrBOd1R8ElMouWHM70bUnd2/81wvrKFJHxP3R+O2gig0JT8T2+YcLDqLsC9eIJz3zzDPN448/bv+pVyzK8ejqSiHQWgREAFuAd1hTk6B6YrD8H8cyw3Au30GDBhnqdPrt1VdfNWeddVZuRiXB2Y24rlw5rvvvv9+QTew08CC3JKKgFUbiyworrFA6KaIMNp16T5g0lEQAi0i/hDgg5EsVFmLraGlJSX6N6Fgs00SvY+9vx3Vy9xZD3d8XWPAROSexwx0c/fhSEmFI/PCb76EoqldabKS6WggIgTwERADzEKroc99lR5eNukD8UlqQrKRMUQgi0iRYfF577bV+AfRUpoBcYI0sm61aRLaDl8Xmm29uxXBx/8rSmLyxQtmgpKQc34L3/9s785g7qvP+T/9BSKRqUBpElKKklGASSs0SCiFWwGUJhZiwu0AJ4BAZA4EQszQBihocg9liMIsxNo6BsoQlIHCBhB3K0pAAQRhKURQLVSBKSkqqqupfP31Oe97f8573nJkzc+feO/fe7yO9IvGdOXPO98y9851n+T51C2nCQqFvfetbxd577z1tMiFJ5EHNSwJeZog9IT3mSS9Y5sJD3Rt5X3iIut7mT+He+j9soXc61tPcpjDEFAXsy3A/86Hrr05nCIHJQ0AEcEB7HhZocFke7vPmzatNhvgRpdCDFnP84Ob0i+WhTX4OYZqYpEhdGGJ5QDljEC6kYnPRokUj0Qc1Z01tH2PbxNE5wnp3w6ptPkNzMIdQh/dgqujHksSq/ELGpMgJIugrdNHfo/o8Z05tY1c1nsK9VQilP7fevbLfHC8Yz/110UUXzaiIJgTMSwLG7wCpJzIhIAQGj4AI4AAxf+ONN1ziPmE+DK8YLaqQjsh9WMa6JuAFOu+88wokZgZhYaGJzwE7/PDDC4SLIZiQGIo9kBCBrPrQsJ/fOLTG6jfW7DWtBEmw92alX/i3OmFX+rnSp9gTtWOPPbbAi2PvvTC/MMdTHRLLKvHqfuOWGl/h3t6QR4qH35kPP/ywKAvf+q5EKQ+fHadu3/LeVqCzhYAQsAiIAA7wfsD7QMsrpFcsEaIqGE9gVSg2prtFyO38888fqJSKbQkH+avqegHhIFx48803TyWP+/XPmjXLkWJVA1bfiKH0iz+DsCwhWl4kUh0nwsIgCkdI0g/16ppKv9hWhDke6erVtneEwr3tYGmJW5lAuT0ulmJgP+9Xa8x2VqxRhMB4IyACOOD9Jb/q+uuvLyiasMYD+ZhjjnGSGhSJeCPv5rXXXnMhNqQUvPeGz3kLX7x4sdPbGpSFRQp1ErmZO95AdO7AASt7kJBnRoib9U1CK62qPUSyB7LPHoDHnDlzXI4nGGGI7BIytnmdfIbO49///d9PYY7nmSKkXXbZZcYlbX5hHV1Iio7wDv3ud7+rTElg76kixbuJ4eFEC7KN1AS7oGGGe/He8n3l+1EmxF615136HI8+6gV8L8u+t9wDF1xwgZOYIrxLOzzrZbayWIcddphLF5AJASEweAREAAePuXsQx0ignwodDfCIhQKq/nMeKITu+Bt0W6VQRLjJGzxjXHLJJY4ExCoF/Tp9T1w8XHPnzi1OOOGEidUOJDS7evXq4oEHHnDw8MKA55RczFWrVk2RQD6D4CH549vSWcmfsrSDpq3luKaV/0h5ACF8t99+e3HfffdNkyHifAgtPXOPPPLIYvbs2T0T/mGHe9kX+hpDtKnSHwfj/vjud7/rUjvKwvy25WP4gggxvvrqq4tHH33UQRLzEI4DVlqDEBgFBEQAh7RL/BA+9NBDLizqvWFVU4H44fU5+uijXSXtMMyGb7h+0xweHtDko5E3GPNEhX2D6at6yimnZOdKDgObfl4zJf2ClwsPMZI/Xvw7NQ/Eeb/97W87L3Ms5/SRRx4pVqxY4YhjndZyXI8HOl1oMKqFkZqx9yj3OBpwEKMqg9ySG4vIdF3rQriXFxuKHLjHyzxlddc27ONtW8uqCt57773XCc3beyEsGKrjYR722nV9ITCOCIgADnlXCafg1aGZOqGT0PCMoKG3zz77FHvsscfQOy6EfWR7EbUmmRxSC9kILRTPnnRPQZX0C941CNyPf/zjGUSQECs5pvSG5sEds1D6pU5rubBwJJYW4L25/tpoYCI/Q7oDhOnxxx8v3nnnnampcV/k5sZy0jDDvRZPcFy2bJnTxMT4/iJ4zPd3HMzeh7yIknIQe5l45ZVXXI4pRpoKdtttt02TDGqqgjAOOGoNQqALCIgAdmEX/u8BRuUsnh6IIA9t3pAhR1XFIYNcgvUC+Acc1aSQizbnSas68t18FeySJUsaeYQGiU2/rhWGZvfdd1/nDY3llkGEuI84x+dPkk5QlUNZR/olXKfv70xoHwvzumxOGJ/HyGWsXRjH4mEm9F+W6jDscK/HA6/+2rVrC8iuNcKlhOsHmavbr3vR5qEi9M73km4yob333nsuXEynopjh0YcAqh1kv3ZK4wqBagREAKsx0hEBAqGoNR8jF3Lqqaf2pO3HAxQyQdiIfqK+Whp5m7/7u7+bJocySZtipV/wmEEm8Ly2Zb22lrPdIZgf4U/uB2+2eIB/K/PmUuBCz9gnnnhi6nzuKwhDaF0I99o52RB6ONeYaHJb+zfIcULJH3QoIejhyx8vbmgAUv1vbZj5y4PESdcSAqOAgAjgKOxSx+Zou5DYqmSvB3jUUUc5b12utqFfnvcaQAIZC0KITXL+H/hChEkR4H/XCc3m3jZhfiGSMhT35BhhfAgpniEslhIQEsBYdxN7LetJi3U68bJCeNs2btyYM013PyGTs2DBghnSN1kDVBxk8/5ih7IOvGVbbbVVG5cb6hhWzxQP3tlnn13Q9SM0Ct180RIRDSqCua8oUJIJASEwfAREAIe/ByM5g5ggtV0IPYap8CUJPjc0bOUh7Fg8vD/5yU+6nqMUjGyzzTatS4Z0fRMIr1I9C5699pAO12rzuvgMrKleZQ/LjBeBO++80xUyYezTWWed5QqVrIUhYNrEISdS1i7OF41QER+Gu8s8bbH59trvuureIASN1xMSGLMcrcyqa3TpczzGaIFS6IFBbtl36/Xl31999VWXikB1NwVIVWkIXVqj5iIEJgEBEcBJ2OU+rjEmTm0vR94Tyfx4rqoka95++22nj4iosC0IiE2fvCO8DsiG8HCRNUMgzC/0o7BvVAxT0BHz5IbtCDkPgn7mmWdGyXlI2hifYyEHKSN/jDxGcuiskeNIlTGpCGWGfBAvIXiQq+69ZugVzksdy/uz46XCpE2v2YXz3n///eLiiy92xTd8D/l+492s6/Xvwlo0ByEwqQiIAE7qzre4bkJyeD/WrVvn3vptWNhfBmkPCEX4MI9Ng3Dndddd5z5CU47KVcLC4biQwKVLlxZbbLFFi6uZrKFsfiEFR0jE8G9g7UP68+fPd7qD3oMDAcPzZ/X88AKRp0nFesxiRIl8sK997Wuu0KMuQYvlofrrMu5ee+3lxg47nbS5u6lUCHuNVMeVNuehsYSAEBACTRAQAWyCms5JIkCoktAQnjzfocIfnNO3NtT/+4u/+AunCQchIZcMHTm6ieB5JBxK/pGtJPRt6iABeJnwAtEhg/AUf4QU5aX43x2hywySJS+++KL7/3hxKNC45557HMGzhBscN99884IigN/85jfTPkuFAMObJJU2UOflwI/JWD430l6njWKk3K83Lz1InZAHGTNw4XPWJ/tfb+mbb75ZvPzyy+4+Il8UD7MqgXV3CIHhICACOBzcx/6qeInwECGJYYWuqx6KttsAIKUqRpGjoWLUhn/DNnUxkCGFhxxyiOssMun9h1PSL7GWfakblvw6PLu5os0p4WoIJtW+5A/mEnSKVyBYeIe5DxYtWlTsvvvuA8k1IwRK3h/C6DErK44Y+y9/ZIHoAl522WWujZy1KnHyScRKaxYCg0JABHBQSE/odWzbNw9BmY6d1f+r6jYQQhq2qSuDHMJBRShzmcTk9BzplzKRcog0oWGIdCx8y14Qmk8VAEHW8eAhAO09jU1I0/r16wuqxxEkTolct/3VC9uZxcZHF5Met+PSB7gMQ17GyNfEM7zDDjvM+D7ZqmGR5bbvRo0nBJojIALYHLuJOZPiDB5kTdvP8XA477zzinfffddhVpa7Z/P/yvqNxsCnewjEwnr2CHP++te/dp0ZXnjhBdeeyxvED302yENupfK4bHqqtVxsfRA0PLp42iBpvld1ylPnu2Eg+YFHLmV4A5955hnXG9Z7icvEhbuAfU7eH0URdL/gJWOcjdA3Wn8bNmxwJD7mrQ+F48HDpxN4wXL+jRcKPKplleHjjKXWJgSGgYAI4DBQH7FrktP31FNPOWV/RJqb2LXXXuvEnTFyAdFE++M//uNpQ6Xy/9ryosS6TSBcjORJSlqFBz7kBO/SOHkKq1rLNdljf44PLaP9lpMD9/zzzxeXXHJJAVnACOWiGddFQ6oI0hPmt/q5ck+z5qbfky6uOTUn2xc81v+Z88KOILwUnHjiic5rDIZ4gR9++GF3iUMPPdR5TXNTAEYJK81VCHQRARHALu5Kh+Zk3+BJ2KbookllZQ4BDPXi+kUE8FxQPfzaa685pL/4xS86jw1kMDQ/JwpQtt12W1dZut122w11hyCy/DX1WtKl4fLLL3ce0bYfvGFoOUdTkP2g7d+vfvUrNx9IAmLUXbOcvD9EsUM9vK6to635+H6/3Is77bSTe5EKw/A2pSP24kfYmOpxyCQRBl4Mx6FlXlsYaxwh0E8ERAD7ie4YjE3IlB923+eVBzpVuVTW5r6ph9WmqdBuL/l/daF+9NFHi+XLl7vTykLN1svh25yhXUc4G2+QD2uTzE5VMlpoTYlZ7hogoxAmZFv22GOPAp05Hq51DM8mhIsiHc5vs1KVSm08et5LxtwoFNl5552j90zoJfr617/uekt3ybwwNWuL2biJPedgT1rFBRdcUEra7TGEd/Gehrqdd9xxR3HLLbc4DzveU8TeZUJACPQfARHA/mM80ldA6oIfeapzvRGSnTdvXnHYYYdliTCHmm2pIhBLyiBSiP0iPdIPy3kwcV1EqRG8xQhp8nCC+OEZjNkgqlHtnLqqhUgPWKo+vUQKD3c8rcccc4zz9PiXB7xHVIvfeOONDs5YL+F+7H+dMXPy/sZR7LkKI/sd4reA8G1oOd8zfh8gfkQbEO6muEgmBIRA/xEQAew/xiN/BTxOV1xxxYxWVxQEoNMHGcQzGObIxSQ/+pH/571Z9B199tlnp8nOAD4ha7wPhLAJ4yJZwnH0KsX4d+9Rs5vFuCtXrnR9eOsYOEAI6IDSD2+g7bFKwUGohVhnrv08NlYBzvUgrVSLUgxAD2E8v74SmH69FBPUFYbu5zpCj2Z4rc985jOuH3JdL2w/5zyIsS25SxG3HAJovexe97OtvN9B4KBrCIFRRUAEcFR3bsDzRriVZG1CNVbXz0+Dhzk9en0nCI6hKwgVwN7KwmRh/l9uGBBJjttvv32GcHEdeFIPnZiuIOukspWcJ7yUGKFUClwgM96qikvqzM8eG86p6x4T7hukXrhvQg24EIMuFlBQ+Qy54yUoZlW6lk33eRTOsykbqbzNHALIfUGaCZXppFGcc845E9frexT2W3McPwREAMdvT/u6IqQb7r//fveXCoPGJsAbPaTuwAMPjFbT8oA999xzHUmAKCIJMXv27NK1pEJzyJR87GMfcx4ZHuAUPVj5l3DQlNh0mP9HYQItxmJePeZCUQVhT5/7VlZc0nSTmuDU9FptngcR/NnPfubuG3ThKBbxRmgdLzJ5f4PS8stZW1XeXxPdwpzrjsoxNnczVQSSQwDtPS0COCq7r3mOAwIigOOwi0NYA563119/3bV8i4Vd/ZQgfrvttpurniVMnDJLtlJh4vBcyB36gjkFKoQYyUdD05BWcl6Spkxsum6uHSSQVnS0UsNSSe/hOjiPClNCjX4tvi8vIWtLOOvOaQi3RuUluXfwZLJuyD66jV2T2GFuN998s/MspwwNyWOPPTa7GKoSmBE7wCoE4AklZzfU8cshgNaTKAI4YjeBpjvSCIgAjvT2dWPyPCzxBm7cuNF527zhhaPCNiavEs7cEsDcakBLhvDG5Epw2GIT8reQocALFVqTXDs7p5Q2mr0OPY0RQiYRPmaEnMknRCMNsup7HXNsl/P/unFnNp9FVd7fpIg9VyH4k5/8pFixYoU7DDIMKbbqAFSZo/WHpb5r9jvz5S9/uTjllFMmllRX4a3PhUCbCIgAtommxmqMAF08CAHjofPkpqqbgiVoqUKOcEK5YtNNc+0suSzzAEKa8UReddVVSVFhO3e8p4Sgb7311in9wmHk/1EVjvd0xx13dHp3hNtz5YAa3xwDPpHOMVS+p9IGupirOGCIpi5nvfBhSJz8X7yCvl9yLCUi1I0cxj09LOx0XSEwbAREAIe9A7q+QyAWckMQFskYKkN9ezdCo96jaMWlc0NHuWLTTXPtvKZZmceDz2Iepk996lMuXM5/CYuRM/fOO+9M3SGEgr0IdK6XtO3bK8ej0/Y1BzleTt5frqd5kPMe5rXox7xq1Sp3b5Ly4YWcIYc21/Ob3/xmsd9++02bKhEDugwRKYBYb7rppsNciq4tBCYKARHAidrubi+26uEbhlStBxAhY0K5eKTKjIpd8gYhgm3m/3HNsO9pqro49DCVCSXzEKVtGxXY9mE6DP2/XO9pt++y9OzITVy7dq0Tx47ZJIo95+wlBT6rV6+eyquNnTOpUjk5+OkYITAsBEQAh4W8rhtFgIcJeUWEOsMq47DS8LnnnnMizXgeeDiTg0QlaZn2Xm4HkCb5f2EYO9bKDpJBzh/zwPBoIoJLd5Eyo+DmyiuvLMgZxMo8nhSSEE6nsARCjPeUEDIt7OjGkZuXGc4HMXD6QXtJlH616hvWVyPsSRzOYxLFnnP3gu8tBTP82RcVzqea//TTT1eLt1wwdZwQGBACIoADAlqXqYcARIk2a2+99ZYToIbk4UVAhsUbkjTkGNkCClrU0ZUAQuULO/AsMg6Czi+++OJUzl2u/l9uXlJOKzu0AhGdJscQiyXOx5AiVEYbLTpsYGVzskn1sbF8Zfbhhx/uWsDlVuDmrK/eLnfnaO4xpIdSeX/kO0KqfSpCP2eOJ5keubxQcM/3Q0y8X/Nn3i+//LLTxtxyyy3diwr/Hbc80X7hp3GFwCAREAEcJNq6VusIVD24yy6Y8mBZD1qdXDsI5nXXXecumeovbKt4aYm2ZMmSLM9InTnZa1QBXsc7k7O+qut18fPYi4SdZ7/Enq00EdqI/PGi4kkoua50eUF4fJyNXuH82fzecV6v1iYEuoKACGBXdkLzaIwA5Ojyyy8v3nzzzeQYeL3IIcRDgXex7fy/nPy4sLI41RM5tggKQvBQYWXyMsyDEC2hX+vZo5gEcoF3MBRiJjxMJwaKT1KWs77GGzjEE6vy/toQe6bACZJJpwv2APwJ6XMv+hZ4KQjGNXeOdVMIRYcY5KMw7ldaBPJiVqYZOsTbRZcWAmOFgAjgWG3n5C6GBwpyE4hS//KXv5zKH+RBsuuuuxZz5sxxnTqWL19e6qHjQ+tBy60uzsmPs5XFXOdv/uZvCqQxcqzJnFLjQkbI1brvvvum8rWq1pmzvpx1dO0YW8Eam1tuiN6fS7oBZJsQ6IYNGxzZ4/+HeXF1cKg7hzpj9/NYT27DFAOw+NGPfuRaOMYIMNqXZ555pvveyoSAEOgfAiKA/cNWI3cMgZtuuslVeNKqLTf/j3zC448/vnIlOflxr7zyiiv44KFHfiLh36233rpybMJjy5Ytc/mLWO6cygb2OoR4TpkP4UY8jOS6xSxnfZUL6dgBVekDZWLP7AlFNt6jB9nDE+3bALa5VELQVLj7Ptttjt32WOS48hKGxxovNEVDhHatkbOLlE4ZVv0Ku7e9Xo0nBEYZARHAUd49zb02ApAdikvwQmy11VYzzq+Ta2dPzsmPs8fktonjGk3nVAVOriYi49jqaXCj+GbzzTevukRnP4e8QXi9SHE4US/2DIkhVIt0DySP0C2eXDx9g7S99967OPXUUztdEBLKIKUKlaw3mxD7UUcdVey5554FlcRr1qxxoWEM/U/6dG+yySaDhFrXEgITg4AI4MRstRaag0Burp0dKzc/zooo1yGAP//5zx1ZgbzmtJfLWSfHhJ7Fb3zjG67tXGi568u97rCPq8r7Y35eT5LQ9zCN8CktFekJTT9tCoe6ajbHNeVRDu+5r3zlK8WJJ57oBKQxW5CD5/DCCy90ldAyISAE2kdABLB9TDXiCCMAyUJ8mTAVyelHH310ZXeC0JOWIlJNCaD1mIRaiBZqpGIee+wxp6OIx8rmV+FpQTwaIoFEDqFnJE0gll7XL5WTmLs+OxdIFnPAm+Mlb3ig/9mf/Vkxa9asrP7Q/bqNyMsjFG/7VvfrWrnjsj+QO7QaITy8IJC/yh7lyvTkXqtfx/32t791xUQUu6SEyu0xzIN9CHP9rL5nrgRTv9akcYXAOCMgAjjOu6u1DQSB3Py4Jt7F3Pw/yCo6gV4ouu7Cy6qic9fHNcktpNiG1mAQ6ZhBdvbZZ5/iyCOPLMj1GrRBTm+44QanCzloY72QO3pXb7PNNk4u6KMf/WjlS8ag59nkepbcpTzcIQEktxFxcmvvvfeeyx2klzB5mEjhcM/IhIAQaBcBEcB28dRoE4hAbn4c+Wa0ofvwww8dSrHeqCF8Nv8v5TGJ5bP5nqyI8HI9iCS5bKnEe7xOPIy9eLadR+76IFZUdlJhXCVvwvi0wKPaE6/moA0vFd6nFEntZT7W24qnleIN8iZZ76h485qs35K7VFV5DgG0Lz11UiWazFnnCIFJRkAEcJJ3X2tvBQHf/YDqR/K1Fi5cOJXTZC9Akvtll11WEOLC8AZBCMtynHLy/+gVvG7dOjcmBIM8PkLXePVC89WrhEHvuOMOVxCDpaqi8ehdc801rhcxhmzN4sWLZ4RwOe6BBx5wPWE9+UPO4y//8i9dMj85dVTdgtGTTz45JYvCMeecc84ML1ArG1MxiA3JN7kea0I7kf3jj//NnrKmSTQrFdSLB9DmnEKaqZanKEcmBIRAuwiIALaLp0YTAqUIQOgI1XpPHJ46BKHnzZtXfOITn3DEEY8dOnJPP/20+/PHxvL/QnHp3MrJMK+PaksqTUPLzf8LpT0IcUIUP/7xj88Yk5zDK664whFCjHZ0eONS4WDWSGibcOmmm27a2h1W1QGEC3lPKrmT5OfhzYPc4CkdpRZtrYFWMhD36SWXXOLyPlPFSjkeQBHAQeyWriEEikIEUHeBEBggAlUiuGVTien/NRWXzs3rg4jipYQI5lZ2QtTQeYuRP78+8rsY13sgy8LhVj8RskihAUUGbZgn5BBLCDhED28e+XmT7M1rii1eZbp7pFoo5hBAGwKWB7DpTug8IVCNgAhgNUY6Qgi0igAh0p/+9KfFjTfeWKonh5cJ75cPqcaqdMO8wlhSfWzyNq8v1beY83Ly/+i8AuFDB44HP2SOIo8qs6FrqoPPPffcaPjUkwrGw7PIcRBSvKOIY/O/MaqL99hjj2LHHXfMLhogdM3fOOfmVe1Dm5/jCcaby70Qa3VoCzy4bux+tSSxTdmjNtepsYTAOCAgAjgOu6g1jCQChCCfeeYZR2R4MOIdhPTtvvvuxV577eXCnuiglen/hR7AnMKSMK+vl/w/xlq5cuVURS0eOh7qXkevbGOsFzL1oA/FhfEqck0KX1JGVe0pp5xS7LbbbsXv/d7vjeS9MaqTRiAbkXBeCmJ9lLnfL730UndPp7x79r4oezkZVYw0byHQFQREALuyE5qHEAgQgBhef/31Bcn1eL7OP//8GW217AOX03lg4iErEwzO7QASHvf1r3+9OPjgg6fNMjzmgAMOKE466aQs4mW9lykZmtBjlHuT4NFDYBihYZHAXNTaOS4keRQkQdzppPLggw9Oeb1TledUkVMohD7gLrvsUnz2s5+NFlW1M1uNIgQmFwERwMnde618RBCAABIWo8o0ZvaBy+e++pYwLDIwFCsg0UK18vPPP1+sX7++eOedd9xQZfp/lqCl8v+a5iBy7ZzwtQ0pcg5eJQpd+KMyFI8pgs6M9aMf/ah49dVXp0LmkA6ErinakA0OAe616667zgmSl1lKMH1wM9WVhMBkIyACONn7r9WPAQI5rc1Sy8zN/8OjSPVyWKn7i1/8orjgggvc8HUT9m2BSYqI2vw/PEEUjnCdmMWkaEaNZBDypkAGnULw8V1UCGtDeNETRGqo6xXIeKbxXtOZJmakHSCXNKmSOWPws6MljAECIoBjsIlaghCABKLDRwVmSuwZlCAS5F95Meqy/D+b25fS//vHf/zH4uKLL3YbUFe013ZGYV7kjkFIvYX5fznh5VAWBx3Ck08+ufIGIR+TghLmhDwN8i9UBP/pn/6pKyqBdPXL8PDixY218Itdk7kxr0MPPdS11usqGeQ+QxIGzyxklnlC4pn37NmzVXjTrxtK4wqBTAREADOB0mFCYBQQCIkMcyZsCmGgsGSLLbZwRRr/8i//4pazaNGiAmIVWk7+H+fYKuG6BND2OI7lg/37v/+7k3yhGwqW0iq0cw8LXCioodtIqpUYZBkvI6LQZcQZ4rJgwQJXadxGTiHzhBTddtttjnTmdE6J3X8QZ/rlzp07t9hkk01G4RbVHIWAEOgIAiKAHdkITUMIDAKBt99+23nsyN3rNf+P+doQcB0CGHrqYt49m/+XG162YsTMr8wDSCXx0qVLp8hwFf543o477jgn2t3U6wbxYw/IkWN9bRnV19/+9reneVDbuJPUjgAAIABJREFUGnvY46ALSEU84W+R3GHvhq4/TgiIAI7TbmotQiATAXK0IIHklcW8Yza0i+gyRAnvYWg5lbyxKYXagWgcfuELX5h26L333lusWbPG/VtZr2J7Uui5xDs2f/78GVMI+yeDARXOkDsvYcNYL730kgthbty40Y3RS3UxpPeGG24oHn/88cYev7LtJZ/u1FNPLebMmdOKlzLzVmr1MF+sBDnm5QIRcELk0gNsFWYNJgQcAiKAuhGEgBCYhkCo7ZfK/+OkUIbmiCOOKI499thSAoJHh57IL7zwgrsuJJRCEptn1yT/j7FsVXKqGwV6i4SfIZhYVU9mSAnH3nzzzY641a0uBs+XX37Ztb+jmrufhpeSwhc8qm2Eqvs5V8aGZBMKBx9C4RS/sD8xQ2AaaRiZEBAC7SAgAtgOjhpFCIwVAhAwyBSFERCzss4eFC+sWLHCrZ9QLd68HXbYIYpHbqVuk/w/Lmg9lymv0RtvvOE6l+CRi4kVxyb+P//zP8Xy5cudaDdGKPjwww+v3HPOQ9eOvxSxCQeBxNF3GA08pH8gnB988IGTu8EjBnEGn5Tlrqly8i0f4Cuc8apC+PDy8QKRazEdytxzdZwQEAIzERAB1F0hBIRATwjwEF+2bJkL2WGEIgm9fvnLX56Ws+ULLu6+++6pECjFKQhXf+QjH5k2B5v/h9bfkiVLiq233rpynraw5POf/3xxzjnnFPT59QYJu+aaa1wrPoywM0UiObllllz++Z//eXH22WeXtpyrkkKJLebII48sDjnkkBl42GN9Acnq1auTeYR4NfGYkRs4LKMg6bXXXivotwzhQ96mSbHLTjvt5PIbKXiRCQEh0B4CIoDtYamRhMDEIkClLjIueA294YlCSoUQL8LT5P3ZSls8W3Q34fPQqMolXw7Lzf/DQ4ZWIR4m7LDDDiuOP/74aUP/27/9m9MS9JXFkFUqhQktQkbJ/0uFTm2+Y1WLMsjflVdeWTz77LO17gkErql2ziGkkCm8rxDBWAUz5A8SGGo31ppQDwfjreT6OaSPPFPkdvj73Oc+5wS+qc7Gc8r57M/ixYtndMLpYXo6VQhMPAIigBN/CwgAIdAOApArSA8P/iqDnOBBi7WsC/P/8CTS27cqpw1ShzeRAo9U/l8VKYEQQgT32GMPp7FHGNlf1wpXl1U89yLMTccVcIGU5hq5c+RUxsKpOTmZudepe5zdD3suGG+zzTZujZA9yDTrDi3EEa8rJFDi0XV3QscLgTgCIoC6M4SAEGgNAbw1CCkT5iV/MPRM4fWjKrdMt458N4gccilYjv4fx1lh6VT+n60sZi5Ii5ATmMpFs4QQQnL11Ve7ORGWRKMQKR1rsRzHGLiMu//++zuhZAofrOHxJEcx1fEkNh7jXHLJJTPw3myzzdxY5BQO2sixJHRPFS94kdMI8cO7V0Xm/VzZl8svv9zhhFHgQqV27vmDXrOuJwRGCQERwFHaLc1VCIwQApBB8sB8CJCwZo73xub/lWkVhlBU5f9x/LXXXls8+OCD7lTfBQUygfeS6xKyzSlOSHVQgfwS9vSdVmLbtf322ztPFgQ07OPsj6eSGu9dLtEp8zruvffeTh6mqXbhsG85RMtJFYBQ4jGGVIKdTAgIgd4QEAHsDT+dLQSEQMsI9Cv/Lwwtp0Si8eLhtYIIPvXUUy6kHXoIYz2Gw0rhGCxhD9xQEsefQ94eHVs+/elPZ6P7m9/8xp1DrqI1vIAXXnihy6UcRQMjiozwKGO5HuFRXKvmLAQGiYAI4CDR1rWEQIDAP/zDP7iuEFisanXSAMNbuGrVqmL9+vVu6SlPW4hLmG8W04wL28Tl9gm2hJAwM8UsePDIFbRmxa1j+0YuI8QxFN62sjT2vCaeOyvJY8ei/y4FMbkexa7dd9Zz+5WvfKVYuHBh16ao+QiBkUNABHDktkwTHicErLdLBPD/7yxenzfffNOFLSkUqDKkRr73ve+5cHNZ14icMHHVtWKfh/Iy4TEpuRuOg2AiMk3Fq7UmBSFhlbMfj6IbvIO+y0mTNQ7zHCqCb7nlFjeFXOI+zPnq2kJgFBAQARyFXZrQOZI/dv/99xdvvfWW6wWK0Y4M3bY6CfJdhs96AHPlTrqwHsKp5GRheJUIM6ZyzAhNkndHONVrwUFEkPZATPmTn/xkz0uyxC5VoMFFrJZfbn/hnMmlKl45N6cQA+JGsYaV0eHcugUhkEmwuOeee6ZNu04uZc56B3lMGAIWARwk+rrWOCMgAjjOu1tjbTw4IFx4MpDQQJiX/zYxcqaee+45Vw1KqyeM8FMdaQvOYYyLL754mo5YmfxGk7kO+xzEk2mDhnVlbf5egORBvOkEQvI9//7P//zPxbp164oNGzZM2xeKOyBzX/3qV6c07NDlu/3224v77rsv2QWDcOhpp51WoH/XNDwZEoSY/p/f59BD1iTMGrtnLLEMPydkeeKJJxZ0+CizRx55xHVUCXXz6haE2Gpoe71Fixa5FnGjZNxDa9euLR5++OEpXL75zW8W++233ygtQ3MVAp1EQASwk9vS/0l5uQ46IkBC8MyEhjgrpI03bghA7gPahjX9mHU9GSTUo20GCbTGnJYuXeo8geNgvRJAT9bodhHTUgsxItQIWcHo8Qu5CC0kVLTgIn8tfBDH8PdabRCtSy+9tNi4cWPlNuGJI3zbS9cK5oynmFAwnsWysDH5heQZ8h3gJQdZka997WtZ4supxVgPpD2mTgFGiLsfp25BiNUrtHMZldw5H/5//PHHXes9KyUU6xtdeYPpACEgBKIIiABO2I0BYXj99dedHEbOwxl4eEjioVmwYEFWV4EYAWScWOVkCn4r/WCPaTNs1/bWI8UBcc2ROvESKXhL0W/DWBtEhPAoD3EfYqUC9be//W1xxhlnTIW+8aziOQQnjP67ELoqs8n0ZaE0exyCyHhi/LWqrrHbbru5Y32/WiQ7IFkQMzzLkMMf//jHjoh6b9e+++7rxJ6rvGRV1875PNSW4xx67uKlphNFKpSNh5xzw5cPvOZXXXVV8dhjj824PJIvSJhABHOsjYIQ27HEXrOLoVO+M6QIUHHNyxDfByqwY8b3ivQP7iOZEBACvSMgAtg7hiMzAuSEZOq77ror2p6JcBzeBh7csdZSEBR+gMmxKjMbguJhykOevy233NJpeOHFqzLmSKjRk88nn3xyiiQxRqx9WNWYvX5OSBQi5MPjvicryftW9BgSQ9I//XBnzZoV9ZymSHJqjmF4OPQW5ZLrmA5ejHTZ4/yc2AsevvSrpS+v31vCwQgk+zxNf3yqJzCf8+Cn1Rs5kNigPbupPr22fZ1fB+QbgsL3IlZdnPLccX5dr1tZQQjC0znkJ+UBHDYBZG28uEBQ6Q3M7wQi2BDoHKNjCALhse4xOefrGCEgBKYjIAI4IXdETCiWBz/eGprPE36zIUQekJCa2267bVqnAh6QtKoi1JcyG9aEUFKVSUUnltOaCg8A3i1yCJnXQQcdVPzgBz9w59dNZod4vvvuu87bxEMHbwNGXhvenjlz5jhiWhbejoVpIYNVbc8gTIRYDz744BlepbKcsRiuH/3oR12vXR6CWFMCmFt1HBJAro+HjvslhlUogUJhB/cJRDFl5BPiHYNUgxVh4NmzZw/sG8m98cQTT7jQNiSvylLVxWUEMJeY22v3WhDy6KOPFsuXL5+xnGESQFIPHnjggWTHlRj2PgWF7zweY15K+T0566yzZkjwVO2dPhcCQmAmAiKAE3BXxNpT8YA+/fTTi89+9rOlCMS8hoT0eFjjlYpZSJgIa0KWCGnmhHBt8Qf6ZV/60pccUfAFJchZ7LzzzqXz9qFucr0gkinzHkaS9CE5MbMeFeYPoaOlWFm3Bz9OSsoDjxKVsXjRIIPe43r00Uc70gtB5Q+LVdlyPKFj3yILbyMt1qoslwDa4yCdeL7KPLdhSJq8QXAqMzxqeLWooMWGJfALlnijICiEYFMeqVQ4t20CCBapgpCqVmip3FnGHGYRiK12j90T3vNKdIHvNr9P5LVifJfJBSTM7kkg92MvOaNV3xN9LgQmAQERwAnYZcIs/GDiWcB4i67zA4r38NZbb52mU1ZWPWkJEySRkC0hXR6wWNm59gHmE+ghSeedd94U4aoigHh2SPRfs2ZNdniJkDKY4OUJLZVTBXmk2ACiQ5EL/x8ywLWRr/FEghw6Qlex3EA8T5Ag3w+2am12brn5fPYcS+zK8tNyiaIfO7fLhp0Lnr+LLrqoeOmll9w/N/GWtf31ZR14idkPn5/IvnIfQ/5jexiScTunpmtqWhDCiwVyMmEKBy8ivLSF4tVt45caz7b3A09eJvDA0x+YNAnyXsu88OFLLOSP7yu/ZTIhIASaISAC2Ay3kTkr1AVrIi7LYgkJ044J7x5WVt1oCZP3+HFdSBBenzJdNHvuF77wBZdzSG6ZJYCxPCy/IeGDIpa3xrGEmfGyEOL2D0sKXfBC0bPWWowAUjRw8sknOw9q+OBiDuQFEvbCysLWgyaAuVXHlgCW6er1QkibhrG7+OWL5UwyzxxPaGo9dQtCKFIhTQCyFdqwhaC5z0kp2W677Rz5y6lYD9fAiyi5poS4sbryOF28bzQnITBMBEQAh4n+AK4d6p55UhWSnJyphHleqfZSMQJIT1Pb7SBFtmzxB5WtzDcMFZZ5VQj3QhAJz5LjyAP4wAMPTGoaEkIllAoJ5KGE9wSPnbXw+kiiMC7ELmWhMHAq/AYR/e53vzslAFwnDHr99ddPeVVzW6blEsDc4+z6CYvjdcXIESUHMGx7Zo8Pq2eHmaOWc/+XHZMKcebuS2xs8EFeBlytcZ+GBSGpohZ/3qi3gvPrsL9BW221lSO8m2++ea/bp/OFwEQiIAI45ttuW2Sx1Fy5kBgsPGT4weVHGEt1rrCEyeb8oTWIJ4+ijNhDLCz+8K2rQi9ZigCG7bgIzSLtUSYtEp6DUO5JJ500zavXxEsXhjdT4sS9eMHqhmnZM0vsyipvmxDAJvNpEsbu4lfWFrTY+fVKUux3xo5rdTXJrV25cqUraIlZVc5uF/FMzcl+F4cd1h4l3DRXIRBDQARwzO8L20OzrEdqLgx2vN///d93+X1hpWcZYbIkIeyPaos/jjvuONdZAgvHS4XVrNeN3CDIaqpQxa7XkuQYqW1CAHO9W4MmgGFBS0pSxxJAZDfI1avKt5pkAhgWwfj7K+VVzv2+cVxZQQh5nFTIl2l6jlOoNPy+DLOwpc4e6lgh0EUERAC7uCstzSkkIW30mkWolRCrT5CPeRTLCBMJ9nj2CBOTn0dbp3322aewRQQheQu9aalQoZVWQRR58eLFWblG9F8lP5F5h3IrbEXTYoUc71ZYQFDWxiy8LWzYMVdwOBaej2kq5h5n52T1H6kcpmMLyf1lZl8oPv/5zxfnnHPOVPVnS1+DgQyT6sHLxXsVuQ7zb/2CrMZmapG+M0uOOPlAgOrxIiHRblpk0+M0dLoQGAsERADHYhvjiwjfltt4wIYFETFvHCGpCy+8sHjttdfcxMLKVuvR8K2dIFm+SCR8YOY2g7dkgtyrE044oXjnnXem5GMgmXSo4L8YoWgKTCDK5Ery35hMTVMvnW0PVoZ9DlGM7XCTMK3dv5QHl2s1IYBN5tPEa9jVr2yqe02ddnCptaUKQsqwKKts7yqGZfOKyVn1ktIyihhozkKgTQREANtEs2Nj9YMAht69mDeuijCF1YqEqKikvemmm6KFGOF4FGEgShxW36YqMetuS0hYq9aTGj+X3AySAIYFLSnZGRHAundN4doAxvpXM1Kq6Cn3KqmCkNT5daWecucxjOMgfqR3UAxD73Ivr0QOK9I26gwyjF3RNccBARHAcdjFxBq6SgCZrs33o5qWQg2IYUwzjwfANddcUzz88MNupSlvWh0CSHUqQsueRCI8S0cQbL/99nO9Yb2F18+tVm1CAOuErm04Pha6jt0WufmMucfZa9j8wtz52K4VYbu7UfxqEgYnX9J7mf0aSHeggwWdZ5paqiAkHI97mSphew83veYwziO9BI88hTXk5/IX9gcGT8TbabVXph84jPnrmkJgVBAQARyVnWowz2ERwDD3MJankxK6JScQAhaaJXc5BBB9Pq5LBSQW66ZRB9ImXrpccpNLFMP5Wi9dbou8kNilNBWbEMBBeQ3r7Nugj8ULSBs2OleE1kY1bqogxF+LnD++Q6muNoPGI+d65Djy8oAgOH/877L+wLwsUiQ2b968GS0Wc66nY4SAEPhfBEQAx/hOCLsz5BYKlEGSEwLmfEuYeEtfuHDhjGHDrgVllbt2vJQwsc0BzBUvzt3+JgQwNycutztHONf33nvPaQjiGcKqEuLxrPzkJz8pVq9ePSV+nTpHBDB+ZyBGTOEORRUpz1NZvt6uu+7qipPIC2xiqYIQ5kM7QNIjmmh8NplLk3N8b27yg59//nnn5Qu9e6lxfe9yWkvi5ZQJASHQGwIigL3h1/mzrVhwme5b7kJCgeNUD9ocwhQq+5dVS1qR4VSo0FYBtyF5YzGpK3LMubkE0FbP1pl36EWl8hYha+/1tPMn9+/GG290nilfwV1GGpvkPdr8QkJ05GfNnj279NayLcJyw8a592qvx3F/vv766w4z9tITbT8uhGT33XcvTjvttGkt4kgZsKLn4Tx6rcwNX5yQUzr11FP7TorY3xdeeMG1cmxKMsOK+rI9Ik2DMDZ44fXn/m7SQaTX+0DnC4FxRUAEcFx39v/WZcOQbQin2gc2l0hV4VlvXFnOHN4SKoapviV0RW/dmFkvWYoA0r/VVxIzRiqc3GTLm4Rpc8lNWFmd0m2DuOF1sp4nPHorVqyYWhIPzGOOOcb1V8V+/etfu9xJHtyxsFpKU7EJARyU17DJ/tU5B5zxTuEp9f2zU+enCDtkCQJMZ5qY9eIJZB+Z2zPPPFOggwcJhXD3ywhrcw/dcsstrtd1r7mM9qXUztn3B6ZHML8DvBD0c139wkvjCoFRQUAEcFR2quE8ww4FKY9d7vCWCMUkU/w49rictmBV17fjpYSJwyrMMo9Y6no8sD/ykY+4fqXWmhDA3Jy4sMMKniU6ktAGb9NNNy0I9dJHFe8rnVSQb/FGyzu8fkiQVBnjEj5DNPixxx5zh6fIeRMCSCjv0ksvLd5//303Nl4pvFNlhpcN2SAe9OA+7IR+5rNu3bqC/baeUuZH0RCeL+4z9Cz5nH8nj3KXXXaZsUzuJUggZDBm9OelXV6TKlY8aVy7rNVe1f2Q8zn31ZVXXjlNaLrXXEZeSletWlVss802jrxC9uTdy9kNHSME2kVABLBdPDs3WkguemkKH44Vq9iNEcA29AdteLeMeIbhMfIeybmKhUXtZuG9uvvuu4v169cXF1xwwYzQZROR41wCyDyodKR6lPyylKU8nxBDup4gaJ0yPINI51AckxOeZxxai0EAqI7mIc29M6rGvYsHvCyESOj2zjvvdOFbDIKFp+7II4903W4QXvbGsRBe9o3j5s6dG4XG9pqOHeA937vtttvQyW9sfqnK417C2DFP9qjeV5q3EBhlBEQAR3n3MuduvVecQuI/FXR1vS2EnPDweM9IWYjVErY2CKDNpysjgHhw1q5d6zw43ggl8RBHi43OFH7deLnefPNNR/psiDSmjZebz2e3xOZLVuXEQSjA9+qrry4gKzErk0nBI0SF6IMPPujErdkjvEPbbrttQU/knXfeeWIqJvHOEcLlHmR/Q1LNPXD66ac7cmfNphCAHbl93DN1vyd2zJh4cbi3nkDyvWxaHJL5U9DoML4feOysR5SBDjroICe2bolxowvoJCEgBIaCgAjgUGAf7EVt+zWu3EQkNgxn+Q4ehMViZglTbluwMlTseGUdLBiDB/4NN9wwpRtYF+22CGCTnDi0EAn32pCu98ApTFa+k4RaERPHc1kmI8IosZZ7trUe4fczzzyzcbGDnSnE6YEHHijWrFkzg0TZ47ivjzrqKCeD1O/Qbp3vRKryGOJKviovGP0ggagY4NV+++23XS4lOOLBxYu93XbbVbYZrLNGHSsEJhEBEcAJ2fXQewcJJJm7KkcLePgRXrZs2VSIkYcTuUuEgVLWxGNWthVhLmOqg4UfA0/gQw895MJ5KY+avR4PM8KcPNB4uITJ52CAvhvEgtA3D70U+Z2QW6pTyyTcTjFRWLSBPMrmm2/u5vrBBx9M3Qsxr7QNjdNKEA8geZNtGJ5ACCYvJlXklJxA0hCa5Aa2MdfYGGFqhT+G7wnSM3gC0aLs1SB5CJyTjsE1U1j57yt6gBQ89eKl7XXOOl8IjCoCIoCjunM15x0LjfJwIxScIjPkOOG5IJzqSRQ/vIR++OEte+u3hK2NDg9hpWwVAfTw4A0kf+/xxx8v3nrrrWkJ+ZBgEtEJ86EbSGhQNnoIhHlqPuT/pS99acae4lWiMhovK8SFe8CblfrB67pkyZIZxUC9oAMJJCfwiiuuiL6U8H386le/WvzVX/1VK2Sql7mG5/rKY34PYgbmFBjxUsj3yOv9UaUOAec3o4qk0bf7qquucsQv18Bs/vz5xRFHHNEXL2TuPHScEBhFBEQAR3HXGs65LDTqyRAPvnfffXcGWeKSkD9+aHlAVYV8LGFrQ9+NhwMePYgsFrZrawiJTusAAhAjKod/+ctfOr09L52C2C/kHG8dFcIx49wf/vCHxT333OM+JtfxjDPOaNQJg+tTUe3buPHicuihhxY77LCDq8YOzVcu15UqIbxPwY/1Vg5Ky6+X7c5tRRdeoyxn1x8L6SO/OFUxzXEUylCdT2oFBL7uS2kva9e5QmAcERABHMddLVkTb+Y0VEcUOCc06oeiipaiDzS6qt7kOYe8HUKmPDgpREDWpKoSd8K2YuKXC3nDU8y9iOByygjjLliwoEAoPCRbeKnphkKInvwwCBwh+iaWak9YNhbpEPRvPvroo2t5CyE69LemSGUQWn5N8IidkyoIqRofIv+tb30rmlOJR5aQtyV//FYccsghBbnGnhhazUqkeHghJOeTF1v2nrQUZGVkQkAI5CEgApiH09gd5atG77///gLvWpnlvMGPHUBaUF8RwJPLvYfmXlVOHBOB+J144okFbQXtC0iTfshlC0MjEe8cldR1rElhlfdmV3nT68yj38dSpITkUJ0wLXNKEbSwdzL7fPjhh7uwLpqLaESS20nruFheppXZwYuKEHzKW9xvbDS+EBg1BEQAR23H+jBfPB+E4JAtwUjm5qF8ySWXFL/73e9KxW77MB0NOQYI4F2GTHFvUVxjq1pDaRSf0M+DnwpPPH54qvEir1y5copsMMZ3vvOdaaLLtv0csKW6qNSB1L8c0f0CaZgcgsr4ZbqYda7f9WNTBSFV8+Y+QDTbSt0QDj///POnxMBjJN93DvnMZz5TkPtrhdBtbmKvHuCq+etzITBuCIgAjtuOtrQeKiZ5m+YhjNH/k84Oo+StaAmKzgwDcYKQE/LqYjgd0vbSSy+5ymufx8fLBB4c35oOMC2BqNLbg0hefvnlrngiRrLC7i8UBRAq3nPPPQty+GJGWkIsp6/ORpMniOccfTyqVv2LU7jWOmOOwrHs8bPPPuv0KvHO5RgEnxAwYXxbdMO5tmVkSi/Ut7NMyT/ZgrOYvE/OHHWMEJhEBEQAJ3HXM9bMmzU5SuQLYvyI00aOKkXfCJ6HAYnsVNmSoN1FUpKx1M4egveMUCSFERArL2rctkRJHQDYc5LwN2zY4MJyFOOQpwVRQ+KEFnOhYDC5X7xAYDbPLhXWDedjBZpjXh7uP8K2vngjZz2f+MQn3P28xx579PRSQ2EEXklf0EE+H/mu42jcixC/OuFfOtCcfPLJzrMb5g7zG0PVr29LaO8Ti58leLHe4zYPtA3R+XHcO61JCMQQEAHUfZFEIJacjYcFosfDG4FpvFHKEWzvJnrjjTdcbhxeJR5sMYuFwtqbQflI9mHLkTy0EU22XrpwBNtv2Ib8cnO2QqIAwTrppJOmCAW5dLfffrtr4xaSzypceu1m0aRnctWcuvY5IXHwve+++7LD4YTxIdhI7fgXxnBdFrsycXcb5o95+Ow4bUhOdQ1/zUcI9AsBEcB+ITsm41b1MmWZIoDtbTbeFfKkQm8WoTNCbhDuNmR1YjPmmni08DaSz4b3JjSOgezRZg3bf//93QPet95jbuTyUY2JUHaYMmC7bUAQSPYvMx7uFHpAip9++ml3KP2dyRuzuWSEx3/1q18Vd911V/Hqq68myXN4LV5k8CpBYpsYhJgKVkLejMXe7bLLLk2G6tw5hNfR8bv11ltd6kGOlYV7ywhg2W+IvefQGaTa1+aUigDm7IyOEQIzERAB1F1RiQChn+uuu849WEMPCx7Brbfe2knEEAqU9YbAe++9V3zve99zkiJI7pA4Tws4zBIviEbYyzbnyjxMEcSGaBLKxSBtkCoe9D6fzUpuhOPavC3/WW5HCNttIwzn4clDgxJJmJdffjnpBf3DP/xDV4lat1OGz6F87rnnXLja9whuGlKHIIEFpJPvBZ5ZZGggM6Ns4MQesFcU8uRaWbg3NoYldlUvkf6e43uxdOnSYosttpgaku8MUkC8vMReDnLnr+OEwKQhIAI4aTvew3p504Y0kPxODhVhHiQX6grh9jCFiT7VEq+6ye6E8RBLtl1dysAsI0Xk3EFSLfnL7QlrCSC5YXg2EWDG68iLRlkIl2MhxeR5IfhsPYB1bgwIDiFNCC8W9qoGI/IbDzzwQKdhGRaM4A1jvrfddpurEsZy2iPWmeOwjiXcii4j3tbccHpOuDe1HkS8afuGlb3U+HuOHFDuPd/Ckr3EOwyhxygAOuWUU1pr4TesfdB1hcAgEBABHATKuoYQaAEBS7xiobDUJZD3QdLHV+bmTKUsz5DxqBBHOgirk0dnCWDZPCAVtOkjlOy9oDz827KyXtV4QSEtosINAAAZxUlEQVQjngDF8l7tPJgrFfJz5szJEklvaw1tjoM3E9mbW265JVsgvk64NzVXUgkuvvhi9zFdV44//vgohgh9c8/xAuoLbZgzrekQgyZPVDIwbd4RGmsSEBABnIRd1hrHAgH7ECT8SeVrKKsRLhSShseEPDpvFPHgKcGbhicXo6AH4gMBIDRXlpRvxXk5tyxcHM7Ha7rZf4dgkbxPSJs5kVJgtd76sXnktq1YscINHVaOhgQ3dX0IEG3iICS0rRtFG1S4N4WNrfAmhYR8SnJHQ8PrymcUEeH95T7B82fb6UmqahTvQM15mAiIAA4TfV1bCNRAwD4EY/p64VDk1CHbgY4aRpgSoV2kW2Jh+1BUOSa5wTiQBiSC8BhhdXLovKYb55HLd95557nc0UGmEVAsgkeUkDPXJX91n332mYIPzxJepSeeeGJGMQkYEham/ZsvdKmxhZ06dNDh3tjiQx3Hb3zjG86jHFp4z4Wf8/KwePHixmkBndoYTUYIDAgBEcABAa3LCIFeEcjVTfPXyemyYOdEUQTEyIsul+UZ2mreOrI0VtOtzZAdZIaesZAy/rxUkV8fZBjPHl4jtC19dw9C6RAHwrgpI/cVbMg5HLQQOiSVsDlSOoSY27BhhXtTc7c6jni06fbx6U9/esbh9p7zH+I9Pvjgg4ujjjpqWmVwGzhpDCEw7giIAI77Dmt9Y4UABQo+4Z2+uAsXLkyuzybY57Yps+eU5RlauZo6sjTWi8nEm4TtIDCQgblz5xZ/8Ad/4NYfklf+jc8oUqIABoIYGuvD+8f8u2ah9t6f/MmfuLzEqpB/2TqGHe5NzS3sB5wi5faeI3Vh3rx57h5Q79+u3b2az6ggIAI4KjuleQqB/2uj5nUCd9ppJ9eFgnBwaBAIcgSpVsVy8/RsoUlZnqGV3mD8OrI0yKasW7fOzatu9SxFAOTuIUkUtl2z5LXsZiG/8Oijj3ah8JRI8TBvtp///OfF8uXLp2R6/Fx66XPchXBvGaYUKHEPffjhh+4w0gp4ubGeWXJPyfkj37LNgqBh7rWuLQSGiYAI4DDR17XHFgEqSNG0Q06EjireIFW95I5Z4lWmhwdRghx6mRLCaiTPV5ktNCnLMwwJZo6os782em3k/oEPhlfrrLPOmpL2iM0RPJ9//nmnR+n1C8PWYbTKo7UYa/YhXj8W+nGsn560tCUbdCi3Cnf7OfOHDNkCBz5HK4+CHryBuda1cG9q3ngnCc2zhxR4IPOCBzdsH5e7bh0nBIRANQIigNUY6QghkI2AJyqrV6+e8QD3g/Qin2GJF+NACGbPnj1jfk0JYBiiTfVn5YLW40ZRBLl0uZ6ZZ555xuXsWakVQnqEtX3+nu81DfGjDZklRKx9wYIFrjd1ijD+53/+pyN6Zfl92Rs7wANDbTt7aQgse1LluexquHeAMOpSQkAIVCAgAqhbRAi0hMB//dd/Fcic+Ob2VcNCdPDSUURRx6yUSiq0GxLAVEVveN2w0IRergjrxjwxVsMtV5bGXw9yh4bbmjVrsgWH/bl1O07UwbYrxxIKpasIhTzWIL54S8sKQroe7u0XxsgX4cHesGGD63bDd2PUu7L0CyuNKwRAQARQ94EQyEAAwgKpIpxLDhkixZYUQf5o1eYraBkSooJXi/ZUJKrzcKKIgzw77/ki/Em4r05Yz0qppCRYQk9enRDtvffe64gZVtZaCzkVQrlcK0eWJoQZL9ULL7zgJGV8WLdsKyDMxx13nOvbW+UBy9jSzh9iq2PtZFMFIaMS7m0DeP99hOzRNpA/Ugu8Nbkf25iXxhACo4SACOAo7dYYztX3Z+WNHRKw5557dqqNEyHXhx56qLjzzjsd0UmRovXr1xerVq1yxK5Mb8+Tnssuu2yqF+1uu+1WnHnmmTNajqW220qppCRYbJ9VxqkTorWdMMryDP/jP/7D9WCF2GJl4eKyW5cKXsjOgw8+6Dw3kGmM0C1t2hBqJvS55ZZbDlQvcNhft1DH0c7HFoRMQrgXKR7EzGkbyEsWPYp9L+fUPjW9H4e977q+EBgUAiKAg0Ja13EI8EOOthmtuKhQJenb/5DX0ZNrE07IEt4D5kP47IgjjnDkg4cMeWr811pIiiBCdCnwrdaqqjV5YBP+JE8QwkhYjxAtnq0c++CDD1xbrLfffttJmHz/+993RCk0KxlTRuTC82wnjLI8w5BkVsnS5KxNx0xHoKwgZMmSJa5QYpC9ewexPxBfOtMg+8LvBC8kfMdyje8uRSQISsfyY3PH0XFCYNwREAEc9x3uyPrIZVq2bNm0ME04NcKhPNS22mqrgc465vHC80eBRUw/jsnZqlpkOzgWMkcuHGsgXFlmFChA3HjIYZA/vIA5oc2QeKUkWKwQNNdIdVkI54mHBUFoT8zLJGTuuOMO1z4OK5OlGeiGjtHFygpCIPV4S73HtGrZvRQfVY3dxueEcxG9jlVxp8b3bQRJycCLTO5k09zaNtagMYTAKCEgAjhKuzXCcw1141gKhA/Jh1122aWYNWvWjO4Ng1pu6PE69dRTXccI3z8X2RC6YvBf8v/Cgoim1bC2Hy3J6hBH2qLlmCVeqY4dYZstQqhcA0mUmEFgn3rqKdc+zobXylq9Wd1Axl26dGmxxRZb5CxBx2QikCoIyTzdHTYKhTM2tSG1NjyeePWQ9MHLR99gL+nDyxQee17amuTW1sFTxwqBcUBABHAcdnEE1kDoFw/giy++6Gabq0uXuzTCRoSL7rnnnuKNN96Y0oGjYwAEiY4BKe8aArOICqPZZ41Q0sknn+zyz8p61eK1IH8No2UX5+QYBJMiCi9+WydnyRKvso4dYSEBD84zzjhjRvcLSDCePCp7IYLIueBpxAgvQ+x81w27Nk+eCUtTnEBnjVgbrxw8dEwagVRBSBVm3MMUAFHNneNdrhqvn5+HvajJpYW4cn/TyYaXo0033bR0CtZ7zfF4x/GUyoSAEJiJgAig7oqBIWA9ZbmdKXImRzXqFVdcMSNXz54LOTn77LNdiDa0WKP5HHFixgmJbR0CGBLPOjl0VrC5TIIFYkzrOFqneePBykN18803dySPCsp33nln6nMenORB0nGDUHhZniHjE87Gg1lGknP2UcekESgrCImdRWiUCnRefrrY6i42Z+7FRx55xHnZP/e5z7l5172n+C7ffPPNrmgLa9JqUPehEJgUBEQAJ2WnO7BOqxtXFlZMTRUvEx5EhIEJb0Lo8PZRUZuTB1XmEbDSKnXbk1kPYJluXhXxrFOpa2VeqiQvqK7+wQ9+4DykVUYhzjnnnOM8gGgU4uErKwSpGk+ft4cAEkQUG6XyUv2VCI2SxkDLtEk022lms802c979ulqbk4ib1jx5CIgATt6eD23FVjeuLKyYmqBtBo934IADDijuvvvuqXy1P/qjPyr2339/lxvEDz/9YgkJ+3ZoZR4Bm3+EB4Jcua233joLKyvMXLcQwubyIXcC+aoKczGpULC5KnxMTt9tt91WoPEXtkljPEgvHsj58+c7Tb9+h+yzgNVB0xDAu4VnCw9XzPhOLFq0yLUarOs5Gyeow+9GbvHTOGGgtQiBHAREAHNQ0jGtIGB14+qSLCYQKyTh38ty9QizItBMDhWGZ4sOC+QUWQvzj3I7ZzCG9R7WLYSwUi11CCDXtefmho+R18CDimcPgyiDBUU4to2bCGArt3zrg6QKQiiE4J5FU1JWFPbFqo5XXtgJgUlCQARwknZ7yGsN5UvqkCymbvvg+qUQ5iJUSbJ4ykIttX333de1NyNPyhseMqRPfCePVGVt7BrWe1hX069pBTHzsB7Rup7HqlvB5idCDJG5wbMqGz4CEHjuVV+k42dEmJOXG7U/m04A675YDX+HNQMhMBgERAAHg7Ou8n8I5MiXlIFlw625Ug9h6CwlimzJWFllbTi/sJgjRjBjawplWuqQTsazHtE6Qs85NyMdFyATkIy6Xs2c8XVMcwS4b5YvX148/fTTMwYh3EnxR6x3c/MrjtaZocZmndza0VqpZisEekNABLA3/HR2TQSsaHIdkuUvYwtJ6uQRhqLIMe+jHbussja25LvuuqtYt26d+4iwKuRpu+22K0XHzikVmi4bwHpE2yzUIDyMSLVv8ZZLaGveCjq8BwRSBSG8FCGxNKlSPHwn1q5dWzz88MNT/bbpH3344Yf3gLZOFQLjiYAI4Hjua2dXZUWX65IsFmULSaqqXy0IOZIrTcfmOrbykP9fpUFG1TK5iT7kTB4e7d3IZ6xj1iPai7QOXtL333/f9T2mTZ2vqqarAuFfCmxk3UGgrCBk0qRP8FJDiJ988snisccem+rZzW7p/u3OPauZdA8BEcDu7clYz8gSsToEzoNiC0n4t6rqV39eqPUXywuy0ip1xvbXWL9+fbFq1aopzwOdQ04//fRpchzMgx6+dNt4/fXX3alU4OIxbJJjZwtQqqR1yHNcuXKluy65k3QGQSKGHsZI7IRSOuSS0Z6O/EJZ9xBIFYR4CZ9dd921e5PucUZ8f/gNIO+WaAIalrx8IV4eWl05px6nptOFwMghIAI4cls22hMOiRiyFci55FpYSJJb/cr4tmo2Fj4O5SPqVg8i1kv4iet4IzQL2YLcQX7DxvYUopC3BQZN8rZsAQpFAIT/qLBOmc1zLMOc+Z522mkFnVRk3UVg3AtCqEb/13/9V6dh+dJLLxVvvvnmtDaFqZ2hKIxCL17CZEJACMQREAHUnTFwBOhKcd1117nr1iVZnGMLSepUv9ocP0KaF1100YwuCejkrVmzxs1t++23L84//3yX05drkEC02phjTG/PjoNuGw8ppDuakD/GwnNH6BivYlnHDn9di0G4JvLHaHtHNxPC803nlIuVjusdgXEtCKEjCHqHVaLXFkHSJ+gTjBYoKRW+R3DvKGsEITCeCIgAjue+dnpVVr6kCcmyfXDrVKjmFJDgoaN/KCGlXipr8VrcdNNNxQsvvDCNCOIRJEF/v/32KwjZEgZvapBNWrjR5YOCEoy5l4X+CHP/9Kc/LdADZB709/3Yxz7mPH118w+bzlvntYtA2FPajz7K+W9lLyqsD885L3Hc6zvuuKMTbS/zfLeLuEYTAuOBgAjgeOzjSK2iV/kS2we3jkad9e6lKpBtkUoblbWQNEK/hL4xvIlWcDl34zgf8vbWW2+53CeIKvqGoZexrpRM7vV1XHcRSBWEQJIWLFhQHHTQQd2dfGJmtiCLQ3hRwbu38847u3QKXlrk4Ru5bdWEO4aACGDHNmQSpmO7TDQhWWFFb06rp1zNvXDsXipr295LW/Ebjo33jgfjXnvtVaB7NsmtwNrGfRTGI1RKtTYFPdio9wOmIImqXrzUVNTntEcs2ydensgfJs1BJgSEwP8iIAKoO2EoCNhihLokKywkqap+ZYF4zcj5oxK2THOvydiDAtBX/OLZIeRF/iO5Tgp/DWoHun2dZ555prjhhhuKhQsXTnw/YL9ThMepsIcgxwrGIJp46dU9pdv3tmbXHwREAPuDq0atQMDm+OQQuHA4W0hSVf1KOInWWeTlYRQ6IB+zySabRGfpiRZeNY6FoPaSq9fWzYBkCwSW3C55+NpCdXzGIW+VP4VG//+e2iIpQsjHH3+8k0FCPoZcZAhgk0K08blrtJJJRkAEcJJ3f4hrtzk+dTp6+CnbQhLe3qnWnTVr1lTlKm/17777bgFR5M/nyuW0j6ObAOcrqXyIN4guLQR6QMDnzCKTdOONN7p82ZRVvUD2MA2dKgQ6jYAIYKe3Z3wnZwWdIVpLlixxocxcs4Uk/hy8YiSHk+/H+KHh0UPYeBwFcnNx03FCYBwRIL+P4rANGzYUaCNSLBUKm6fWnSOfNI6YaU1CQARQ98BQEAgFnWO9ecsmZvvg5ixg2223dV058DbKhIAQGF0EfDcQogCEcn03kNwV+YIp5GPIo0VKqkllfu71dJwQ6CoCIoBd3ZkJmJcVdG4iX2KrYtEEIwSMHh6toSiUQMePH/i5c+e6SkLlzU3ATaUlji0CvPTRqxo5p1yBaL7zePiICJAG0iTfeGwB1cImHgERwIm/BYYHAJW5SFeQuJ7S5SubnS0koXMFVb6SeRjefurKQqBfCGzcuNF9v30hV+o6Xi8Q7x5t4Oh3DXG84IIL3Muh8v36tUMadxQREAEcxV0bkzlb0eUmBM4WklCle+GFFzovoEwICIHxQSDUOPQr83JItFJEDimlF2ilnSgYI9+YY2VCYNIREAGc9DtgiOu3ostNCJwtJGEZSLvsvffeQ1yRLi0EhEDbCHhZJj8uItcnnHCCKxrLlbyxslF1843bXo/GEwJdQUAEsCs7MYHzCEWXFy1aVBxwwAHZSISFJDGh1+zBdKAQEAKdRODaa68tHnzwQTc3UkUWL15cu2+1lY1qkm/cSWA0KSHQIwIigD0CqNN7Q8C+mTcRZLWFJBR8fOc73+mEaHNvqOhsISAEPAKWADb13lnZqCb5xtoNITCOCIgAjuOujtCa7Jv59ttv7wSdN9tss+wV/OxnP3OFJBhyDkuXLi222GKL7PN1oBAQAt1GwFb7/+3f/m0jHU866NAN6J/+6Z+cFBS/ExSMyITAJCMgAjjJu9+Btds3c2Rbvv/97xcUhFj77//+b/d/Yw3hEX8999xzC9qkoeUFGSRHSCYEhMB4IGBzAP/6r/+6mD9/fqOFUUmM6DyyMJKEagShThozBEQAx2xDR205kLtly5YVL774ovtRxgO41VZbuT6dv/jFL4pXXnnFaXil8nZ8Ickbb7zhksKPO+64gp6fMiEgBMYDAdq48ZJHNTDVvvxvxJxlQkAI9IaACGBv+OnsFhD44Q9/WNx9992lI6XydigkoeUTVcR6q29hMzSEEOgYArR2vOyyy4rnnnvOfcfPOuusYs6cOR2bpaYjBEYPARHA0duzsZuxFXS2i7MtmwjrfupTnxLJG7vd14KEQDUCkL8rr7yyIE94r732Kr74xS/qt6AaNh0hBEoREAHUDTJ0BBB0Rqn/4x//uGvdRpiHcC75OjIhIASEgBAQAkKgfQREANvHVCMKASEgBISAEBACQqDTCIgAdnp7NDkhIASEgBAQAkJACLSPgAhg+5hqRCEgBISAEBACQkAIdBoBEcBOb48mJwSEgBAQAkJACAiB9hEQAWwfU40oBISAEBACQkAICIFOIyAC2Ont0eSEgBAQAkJACAgBIdA+AiKA7WOqEYWAEBACQkAICAEh0GkERAA7vT2anBAQAkJACAgBISAE2kdABLB9TDWiEBACQkAICAEhIAQ6jYAIYKe3R5MTAkJACAgBISAEhED7CIgAto+pRhQCQkAICAEhIASEQKcREAHs9PZockJACAgBISAEhIAQaB8BEcD2MdWIQkAICAEhIASEgBDoNAIigJ3eHk1OCAgBISAEhIAQEALtIyAC2D6mGlEICAEhIASEgBAQAp1GQASw09ujyQkBISAEhIAQEAJCoH0ERADbx1QjCgEhIASEgBAQAkKg0wiIAHZ6ezQ5ISAEhIAQEAJCQAi0j4AIYPuYakQhIASEgBAQAkJACHQaARHATm+PJicEhIAQEAJCQAgIgfYREAFsH1ONKASEgBAQAkJACAiBTiMgAtjp7dHkhIAQEAJCQAgIASHQPgIigO1jqhGFgBAQAkJACAgBIdBpBEQAO709mpwQEAJCQAgIASEgBNpHQASwfUw1ohAQAkJACAgBISAEOo2ACGCnt0eTEwJCQAgIASEgBIRA+wiIALaPqUYUAkJACAgBISAEhECnERAB7PT2aHJCQAgIASEgBISAEGgfARHA9jHViEJACAgBISAEhIAQ6DQCIoCd3h5NTggIASEgBISAEBAC7SMgAtg+phpRCAgBISAEhIAQEAKdRkAEsNPbo8kJASEgBISAEBACQqB9BEQA28dUIwoBISAEhIAQEAJCoNMIiAB2ens0OSEgBISAEBACQkAItI+ACGD7mGpEISAEhIAQEAJCQAh0GgERwE5vjyYnBISAEBACQkAICIH2ERABbB9TjSgEhIAQEAJCQAgIgU4jIALY6e3R5ISAEBACQkAICAEh0D4CIoDtY6oRhYAQEAJCQAgIASHQaQREADu9PZqcEBACQkAICAEhIATaR0AEsH1MNaIQEAJCQAgIASEgBDqNgAhgp7dHkxMCQkAICAEhIASEQPsIiAC2j6lGFAJCQAgIASEgBIRApxEQAez09mhyQkAICAEhIASEgBBoHwERwPYx1YhCQAgIASEgBISAEOg0AiKAnd4eTU4ICAEhIASEgBAQAu0jIALYPqYaUQgIASEgBISAEBACnUZABLDT26PJCQEhIASEgBAQAkKgfQREANvHVCMKASEgBISAEBACQqDTCIgAdnp7NDkhIASEgBAQAkJACLSPgAhg+5hqRCEgBISAEBACQkAIdBoBEcBOb48mJwSEgBAQAkJACAiB9hEQAWwfU40oBISAEBACQkAICIFOIyAC2Ont0eSEgBAQAkJACAgBIdA+AiKA7WOqEYWAEBACQkAICAEh0GkERAA7vT2anBAQAkJACAgBISAE2kdABLB9TDWiEBACQkAICAEhIAQ6jYAIYKe3R5MTAkJACAgBISAEhED7CIgAto+pRhQCQkAICAEhIASEQKcREAHs9PZockJACAgBISAEhIAQaB8BEcD2MdWIQkAICAEhIASEgBDoNAIigJ3eHk1OCAgBISAEhIAQEALtIyAC2D6mGlEICAEhIASEgBAQAp1GQASw09ujyQkBISAEhIAQEAJCoH0ERADbx1QjCgEhIASEgBAQAkKg0wj8P1IOCA1+YQ/HAAAAAElFTkSuQmCC">
            <a:extLst>
              <a:ext uri="{FF2B5EF4-FFF2-40B4-BE49-F238E27FC236}">
                <a16:creationId xmlns:a16="http://schemas.microsoft.com/office/drawing/2014/main" id="{E93B5241-4E0C-478C-BF45-37422B3532A3}"/>
              </a:ext>
            </a:extLst>
          </p:cNvPr>
          <p:cNvSpPr>
            <a:spLocks noChangeAspect="1" noChangeArrowheads="1"/>
          </p:cNvSpPr>
          <p:nvPr/>
        </p:nvSpPr>
        <p:spPr bwMode="auto">
          <a:xfrm>
            <a:off x="5987143" y="3213073"/>
            <a:ext cx="2137954" cy="21379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5314" tIns="32657" rIns="65314" bIns="32657" numCol="1" anchor="t" anchorCtr="0" compatLnSpc="1">
            <a:prstTxWarp prst="textNoShape">
              <a:avLst/>
            </a:prstTxWarp>
          </a:bodyPr>
          <a:lstStyle/>
          <a:p>
            <a:endParaRPr lang="en-CA" sz="1286"/>
          </a:p>
        </p:txBody>
      </p:sp>
      <p:sp>
        <p:nvSpPr>
          <p:cNvPr id="18" name="Text Placeholder 2">
            <a:extLst>
              <a:ext uri="{FF2B5EF4-FFF2-40B4-BE49-F238E27FC236}">
                <a16:creationId xmlns:a16="http://schemas.microsoft.com/office/drawing/2014/main" id="{58C4E2F2-E85B-4304-BA77-097BF35FB6F6}"/>
              </a:ext>
            </a:extLst>
          </p:cNvPr>
          <p:cNvSpPr>
            <a:spLocks noGrp="1"/>
          </p:cNvSpPr>
          <p:nvPr>
            <p:ph type="body" sz="quarter" idx="13"/>
          </p:nvPr>
        </p:nvSpPr>
        <p:spPr>
          <a:xfrm>
            <a:off x="3933446" y="434434"/>
            <a:ext cx="7886699" cy="330093"/>
          </a:xfrm>
        </p:spPr>
        <p:txBody>
          <a:bodyPr>
            <a:normAutofit fontScale="92500" lnSpcReduction="10000"/>
          </a:bodyPr>
          <a:lstStyle/>
          <a:p>
            <a:r>
              <a:rPr lang="en-US"/>
              <a:t>Assessment Body / Program </a:t>
            </a:r>
            <a:r>
              <a:rPr lang="en-US" b="1"/>
              <a:t>vs</a:t>
            </a:r>
            <a:r>
              <a:rPr lang="en-US"/>
              <a:t> Application</a:t>
            </a:r>
          </a:p>
        </p:txBody>
      </p:sp>
      <p:graphicFrame>
        <p:nvGraphicFramePr>
          <p:cNvPr id="2" name="Table 1">
            <a:extLst>
              <a:ext uri="{FF2B5EF4-FFF2-40B4-BE49-F238E27FC236}">
                <a16:creationId xmlns:a16="http://schemas.microsoft.com/office/drawing/2014/main" id="{80A0B9E2-92A2-49A9-B2ED-A84D700771F0}"/>
              </a:ext>
            </a:extLst>
          </p:cNvPr>
          <p:cNvGraphicFramePr>
            <a:graphicFrameLocks noGrp="1"/>
          </p:cNvGraphicFramePr>
          <p:nvPr>
            <p:extLst>
              <p:ext uri="{D42A27DB-BD31-4B8C-83A1-F6EECF244321}">
                <p14:modId xmlns:p14="http://schemas.microsoft.com/office/powerpoint/2010/main" val="92229253"/>
              </p:ext>
            </p:extLst>
          </p:nvPr>
        </p:nvGraphicFramePr>
        <p:xfrm>
          <a:off x="2190206" y="1048015"/>
          <a:ext cx="7593876" cy="428705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98469">
                  <a:extLst>
                    <a:ext uri="{9D8B030D-6E8A-4147-A177-3AD203B41FA5}">
                      <a16:colId xmlns:a16="http://schemas.microsoft.com/office/drawing/2014/main" val="4243865330"/>
                    </a:ext>
                  </a:extLst>
                </a:gridCol>
                <a:gridCol w="1898469">
                  <a:extLst>
                    <a:ext uri="{9D8B030D-6E8A-4147-A177-3AD203B41FA5}">
                      <a16:colId xmlns:a16="http://schemas.microsoft.com/office/drawing/2014/main" val="349074096"/>
                    </a:ext>
                  </a:extLst>
                </a:gridCol>
                <a:gridCol w="1898469">
                  <a:extLst>
                    <a:ext uri="{9D8B030D-6E8A-4147-A177-3AD203B41FA5}">
                      <a16:colId xmlns:a16="http://schemas.microsoft.com/office/drawing/2014/main" val="1606470727"/>
                    </a:ext>
                  </a:extLst>
                </a:gridCol>
                <a:gridCol w="1898469">
                  <a:extLst>
                    <a:ext uri="{9D8B030D-6E8A-4147-A177-3AD203B41FA5}">
                      <a16:colId xmlns:a16="http://schemas.microsoft.com/office/drawing/2014/main" val="1078105892"/>
                    </a:ext>
                  </a:extLst>
                </a:gridCol>
              </a:tblGrid>
              <a:tr h="643553">
                <a:tc>
                  <a:txBody>
                    <a:bodyPr/>
                    <a:lstStyle/>
                    <a:p>
                      <a:pPr algn="ctr"/>
                      <a:r>
                        <a:rPr lang="en-CA" sz="1300"/>
                        <a:t>Assessment Body / Program </a:t>
                      </a:r>
                    </a:p>
                  </a:txBody>
                  <a:tcPr marL="65314" marR="65314" marT="32657" marB="32657" anchor="ctr"/>
                </a:tc>
                <a:tc>
                  <a:txBody>
                    <a:bodyPr/>
                    <a:lstStyle/>
                    <a:p>
                      <a:pPr algn="ctr"/>
                      <a:r>
                        <a:rPr lang="en-CA" sz="1300" err="1"/>
                        <a:t>QMentum</a:t>
                      </a:r>
                      <a:endParaRPr lang="en-CA" sz="1300"/>
                    </a:p>
                  </a:txBody>
                  <a:tcPr marL="65314" marR="65314" marT="32657" marB="32657" anchor="ctr"/>
                </a:tc>
                <a:tc>
                  <a:txBody>
                    <a:bodyPr/>
                    <a:lstStyle/>
                    <a:p>
                      <a:pPr algn="ctr"/>
                      <a:r>
                        <a:rPr lang="en-CA" sz="1300"/>
                        <a:t>[e]volve 1.0 </a:t>
                      </a:r>
                    </a:p>
                  </a:txBody>
                  <a:tcPr marL="65314" marR="65314" marT="32657" marB="32657" anchor="ctr"/>
                </a:tc>
                <a:tc>
                  <a:txBody>
                    <a:bodyPr/>
                    <a:lstStyle/>
                    <a:p>
                      <a:pPr algn="ctr"/>
                      <a:r>
                        <a:rPr lang="en-CA" sz="1300"/>
                        <a:t>Assessment and Quality Management Suite </a:t>
                      </a:r>
                    </a:p>
                  </a:txBody>
                  <a:tcPr marL="65314" marR="65314" marT="32657" marB="32657" anchor="ctr"/>
                </a:tc>
                <a:extLst>
                  <a:ext uri="{0D108BD9-81ED-4DB2-BD59-A6C34878D82A}">
                    <a16:rowId xmlns:a16="http://schemas.microsoft.com/office/drawing/2014/main" val="1231487604"/>
                  </a:ext>
                </a:extLst>
              </a:tr>
              <a:tr h="429911">
                <a:tc>
                  <a:txBody>
                    <a:bodyPr/>
                    <a:lstStyle/>
                    <a:p>
                      <a:pPr algn="ctr"/>
                      <a:r>
                        <a:rPr lang="en-CA" sz="1300"/>
                        <a:t>Canadian Accreditation</a:t>
                      </a:r>
                    </a:p>
                  </a:txBody>
                  <a:tcPr marL="65314" marR="65314" marT="32657" marB="32657" anchor="ctr"/>
                </a:tc>
                <a:tc>
                  <a:txBody>
                    <a:bodyPr/>
                    <a:lstStyle/>
                    <a:p>
                      <a:endParaRPr lang="en-CA" sz="1300"/>
                    </a:p>
                  </a:txBody>
                  <a:tcPr marL="65314" marR="65314" marT="32657" marB="32657">
                    <a:solidFill>
                      <a:srgbClr val="00B050"/>
                    </a:solidFill>
                  </a:tcPr>
                </a:tc>
                <a:tc>
                  <a:txBody>
                    <a:bodyPr/>
                    <a:lstStyle/>
                    <a:p>
                      <a:endParaRPr lang="en-CA" sz="1300"/>
                    </a:p>
                  </a:txBody>
                  <a:tcPr marL="65314" marR="65314" marT="32657" marB="32657">
                    <a:solidFill>
                      <a:schemeClr val="bg1">
                        <a:lumMod val="65000"/>
                      </a:schemeClr>
                    </a:solidFill>
                  </a:tcPr>
                </a:tc>
                <a:tc>
                  <a:txBody>
                    <a:bodyPr/>
                    <a:lstStyle/>
                    <a:p>
                      <a:pPr algn="ctr"/>
                      <a:endParaRPr lang="en-CA" sz="800"/>
                    </a:p>
                  </a:txBody>
                  <a:tcPr marL="65314" marR="65314" marT="32657" marB="32657" anchor="ctr">
                    <a:solidFill>
                      <a:srgbClr val="FFC000"/>
                    </a:solidFill>
                  </a:tcPr>
                </a:tc>
                <a:extLst>
                  <a:ext uri="{0D108BD9-81ED-4DB2-BD59-A6C34878D82A}">
                    <a16:rowId xmlns:a16="http://schemas.microsoft.com/office/drawing/2014/main" val="964573774"/>
                  </a:ext>
                </a:extLst>
              </a:tr>
              <a:tr h="512934">
                <a:tc>
                  <a:txBody>
                    <a:bodyPr/>
                    <a:lstStyle/>
                    <a:p>
                      <a:pPr algn="ctr"/>
                      <a:r>
                        <a:rPr lang="en-CA" sz="1300"/>
                        <a:t>International Accreditation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rgbClr val="FFC000"/>
                    </a:solidFill>
                  </a:tcPr>
                </a:tc>
                <a:tc>
                  <a:txBody>
                    <a:bodyPr/>
                    <a:lstStyle/>
                    <a:p>
                      <a:pPr algn="ctr"/>
                      <a:endParaRPr lang="en-CA" sz="800"/>
                    </a:p>
                  </a:txBody>
                  <a:tcPr marL="65314" marR="65314" marT="32657" marB="32657" anchor="ctr">
                    <a:solidFill>
                      <a:srgbClr val="FFC000"/>
                    </a:solidFill>
                  </a:tcPr>
                </a:tc>
                <a:extLst>
                  <a:ext uri="{0D108BD9-81ED-4DB2-BD59-A6C34878D82A}">
                    <a16:rowId xmlns:a16="http://schemas.microsoft.com/office/drawing/2014/main" val="2103267886"/>
                  </a:ext>
                </a:extLst>
              </a:tr>
              <a:tr h="551101">
                <a:tc>
                  <a:txBody>
                    <a:bodyPr/>
                    <a:lstStyle/>
                    <a:p>
                      <a:pPr algn="ctr"/>
                      <a:r>
                        <a:rPr lang="en-CA" sz="1300"/>
                        <a:t>NIAZ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rgbClr val="FFC000"/>
                    </a:solidFill>
                  </a:tcPr>
                </a:tc>
                <a:tc>
                  <a:txBody>
                    <a:bodyPr/>
                    <a:lstStyle/>
                    <a:p>
                      <a:pPr algn="ctr"/>
                      <a:endParaRPr lang="en-CA" sz="800"/>
                    </a:p>
                  </a:txBody>
                  <a:tcPr marL="65314" marR="65314" marT="32657" marB="32657" anchor="ctr">
                    <a:solidFill>
                      <a:srgbClr val="FFC000"/>
                    </a:solidFill>
                  </a:tcPr>
                </a:tc>
                <a:extLst>
                  <a:ext uri="{0D108BD9-81ED-4DB2-BD59-A6C34878D82A}">
                    <a16:rowId xmlns:a16="http://schemas.microsoft.com/office/drawing/2014/main" val="585778102"/>
                  </a:ext>
                </a:extLst>
              </a:tr>
              <a:tr h="429911">
                <a:tc>
                  <a:txBody>
                    <a:bodyPr/>
                    <a:lstStyle/>
                    <a:p>
                      <a:pPr algn="ctr"/>
                      <a:r>
                        <a:rPr lang="en-CA" sz="1300"/>
                        <a:t>IQG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rgbClr val="00B050"/>
                    </a:solidFill>
                  </a:tcPr>
                </a:tc>
                <a:tc>
                  <a:txBody>
                    <a:bodyPr/>
                    <a:lstStyle/>
                    <a:p>
                      <a:pPr algn="ctr"/>
                      <a:endParaRPr lang="en-CA" sz="800"/>
                    </a:p>
                  </a:txBody>
                  <a:tcPr marL="65314" marR="65314" marT="32657" marB="32657" anchor="ctr">
                    <a:solidFill>
                      <a:schemeClr val="bg1">
                        <a:lumMod val="65000"/>
                      </a:schemeClr>
                    </a:solidFill>
                  </a:tcPr>
                </a:tc>
                <a:extLst>
                  <a:ext uri="{0D108BD9-81ED-4DB2-BD59-A6C34878D82A}">
                    <a16:rowId xmlns:a16="http://schemas.microsoft.com/office/drawing/2014/main" val="3660027581"/>
                  </a:ext>
                </a:extLst>
              </a:tr>
              <a:tr h="429911">
                <a:tc>
                  <a:txBody>
                    <a:bodyPr/>
                    <a:lstStyle/>
                    <a:p>
                      <a:pPr algn="ctr"/>
                      <a:r>
                        <a:rPr lang="en-CA" sz="1300"/>
                        <a:t>EQual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chemeClr val="bg1">
                        <a:lumMod val="65000"/>
                      </a:schemeClr>
                    </a:solidFill>
                  </a:tcPr>
                </a:tc>
                <a:tc>
                  <a:txBody>
                    <a:bodyPr/>
                    <a:lstStyle/>
                    <a:p>
                      <a:pPr algn="ctr"/>
                      <a:endParaRPr lang="en-CA" sz="800"/>
                    </a:p>
                  </a:txBody>
                  <a:tcPr marL="65314" marR="65314" marT="32657" marB="32657" anchor="ctr">
                    <a:solidFill>
                      <a:srgbClr val="00B050"/>
                    </a:solidFill>
                  </a:tcPr>
                </a:tc>
                <a:extLst>
                  <a:ext uri="{0D108BD9-81ED-4DB2-BD59-A6C34878D82A}">
                    <a16:rowId xmlns:a16="http://schemas.microsoft.com/office/drawing/2014/main" val="3254148615"/>
                  </a:ext>
                </a:extLst>
              </a:tr>
              <a:tr h="429911">
                <a:tc>
                  <a:txBody>
                    <a:bodyPr/>
                    <a:lstStyle/>
                    <a:p>
                      <a:pPr algn="ctr"/>
                      <a:r>
                        <a:rPr lang="en-CA" sz="1300"/>
                        <a:t>Quebec Certification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rgbClr val="00B050"/>
                    </a:solidFill>
                  </a:tcPr>
                </a:tc>
                <a:tc>
                  <a:txBody>
                    <a:bodyPr/>
                    <a:lstStyle/>
                    <a:p>
                      <a:pPr algn="ctr"/>
                      <a:endParaRPr lang="en-CA" sz="800"/>
                    </a:p>
                  </a:txBody>
                  <a:tcPr marL="65314" marR="65314" marT="32657" marB="32657" anchor="ctr">
                    <a:solidFill>
                      <a:schemeClr val="bg1">
                        <a:lumMod val="65000"/>
                      </a:schemeClr>
                    </a:solidFill>
                  </a:tcPr>
                </a:tc>
                <a:extLst>
                  <a:ext uri="{0D108BD9-81ED-4DB2-BD59-A6C34878D82A}">
                    <a16:rowId xmlns:a16="http://schemas.microsoft.com/office/drawing/2014/main" val="340444564"/>
                  </a:ext>
                </a:extLst>
              </a:tr>
              <a:tr h="429911">
                <a:tc>
                  <a:txBody>
                    <a:bodyPr/>
                    <a:lstStyle/>
                    <a:p>
                      <a:pPr algn="ctr"/>
                      <a:r>
                        <a:rPr lang="en-CA" sz="1300"/>
                        <a:t>Quebec Accreditation</a:t>
                      </a:r>
                    </a:p>
                  </a:txBody>
                  <a:tcPr marL="65314" marR="65314" marT="32657" marB="32657" anchor="ctr"/>
                </a:tc>
                <a:tc>
                  <a:txBody>
                    <a:bodyPr/>
                    <a:lstStyle/>
                    <a:p>
                      <a:endParaRPr lang="en-CA" sz="1300"/>
                    </a:p>
                  </a:txBody>
                  <a:tcPr marL="65314" marR="65314" marT="32657" marB="32657">
                    <a:solidFill>
                      <a:schemeClr val="tx1"/>
                    </a:solidFill>
                  </a:tcPr>
                </a:tc>
                <a:tc>
                  <a:txBody>
                    <a:bodyPr/>
                    <a:lstStyle/>
                    <a:p>
                      <a:endParaRPr lang="en-CA" sz="1300"/>
                    </a:p>
                  </a:txBody>
                  <a:tcPr marL="65314" marR="65314" marT="32657" marB="32657">
                    <a:solidFill>
                      <a:schemeClr val="tx1"/>
                    </a:solidFill>
                  </a:tcPr>
                </a:tc>
                <a:tc>
                  <a:txBody>
                    <a:bodyPr/>
                    <a:lstStyle/>
                    <a:p>
                      <a:pPr algn="ctr"/>
                      <a:endParaRPr lang="en-CA" sz="800"/>
                    </a:p>
                  </a:txBody>
                  <a:tcPr marL="65314" marR="65314" marT="32657" marB="32657" anchor="ctr">
                    <a:solidFill>
                      <a:schemeClr val="tx1"/>
                    </a:solidFill>
                  </a:tcPr>
                </a:tc>
                <a:extLst>
                  <a:ext uri="{0D108BD9-81ED-4DB2-BD59-A6C34878D82A}">
                    <a16:rowId xmlns:a16="http://schemas.microsoft.com/office/drawing/2014/main" val="3782019629"/>
                  </a:ext>
                </a:extLst>
              </a:tr>
              <a:tr h="429911">
                <a:tc>
                  <a:txBody>
                    <a:bodyPr/>
                    <a:lstStyle/>
                    <a:p>
                      <a:pPr algn="ctr"/>
                      <a:r>
                        <a:rPr lang="en-CA" sz="1300"/>
                        <a:t>Lebanon </a:t>
                      </a:r>
                    </a:p>
                  </a:txBody>
                  <a:tcPr marL="65314" marR="65314" marT="32657" marB="32657" anchor="ctr"/>
                </a:tc>
                <a:tc>
                  <a:txBody>
                    <a:bodyPr/>
                    <a:lstStyle/>
                    <a:p>
                      <a:endParaRPr lang="en-CA" sz="1300"/>
                    </a:p>
                  </a:txBody>
                  <a:tcPr marL="65314" marR="65314" marT="32657" marB="32657">
                    <a:solidFill>
                      <a:schemeClr val="bg1">
                        <a:lumMod val="65000"/>
                      </a:schemeClr>
                    </a:solidFill>
                  </a:tcPr>
                </a:tc>
                <a:tc>
                  <a:txBody>
                    <a:bodyPr/>
                    <a:lstStyle/>
                    <a:p>
                      <a:endParaRPr lang="en-CA" sz="1300"/>
                    </a:p>
                  </a:txBody>
                  <a:tcPr marL="65314" marR="65314" marT="32657" marB="32657">
                    <a:solidFill>
                      <a:srgbClr val="00B050"/>
                    </a:solidFill>
                  </a:tcPr>
                </a:tc>
                <a:tc>
                  <a:txBody>
                    <a:bodyPr/>
                    <a:lstStyle/>
                    <a:p>
                      <a:pPr algn="ctr"/>
                      <a:endParaRPr lang="en-CA" sz="800"/>
                    </a:p>
                  </a:txBody>
                  <a:tcPr marL="65314" marR="65314" marT="32657" marB="32657" anchor="ctr">
                    <a:solidFill>
                      <a:schemeClr val="bg1">
                        <a:lumMod val="65000"/>
                      </a:schemeClr>
                    </a:solidFill>
                  </a:tcPr>
                </a:tc>
                <a:extLst>
                  <a:ext uri="{0D108BD9-81ED-4DB2-BD59-A6C34878D82A}">
                    <a16:rowId xmlns:a16="http://schemas.microsoft.com/office/drawing/2014/main" val="1272142732"/>
                  </a:ext>
                </a:extLst>
              </a:tr>
            </a:tbl>
          </a:graphicData>
        </a:graphic>
      </p:graphicFrame>
      <p:sp>
        <p:nvSpPr>
          <p:cNvPr id="3" name="Rectangle 2">
            <a:extLst>
              <a:ext uri="{FF2B5EF4-FFF2-40B4-BE49-F238E27FC236}">
                <a16:creationId xmlns:a16="http://schemas.microsoft.com/office/drawing/2014/main" id="{0228EDA5-0579-4F43-B0C3-A7F0337AEED1}"/>
              </a:ext>
            </a:extLst>
          </p:cNvPr>
          <p:cNvSpPr/>
          <p:nvPr/>
        </p:nvSpPr>
        <p:spPr>
          <a:xfrm>
            <a:off x="2944523" y="5427315"/>
            <a:ext cx="317745" cy="185351"/>
          </a:xfrm>
          <a:prstGeom prst="rect">
            <a:avLst/>
          </a:prstGeom>
          <a:solidFill>
            <a:schemeClr val="bg1">
              <a:lumMod val="6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86"/>
          </a:p>
        </p:txBody>
      </p:sp>
      <p:sp>
        <p:nvSpPr>
          <p:cNvPr id="7" name="Rectangle 6">
            <a:extLst>
              <a:ext uri="{FF2B5EF4-FFF2-40B4-BE49-F238E27FC236}">
                <a16:creationId xmlns:a16="http://schemas.microsoft.com/office/drawing/2014/main" id="{1DB9A4E5-51C2-4FF5-9E08-C00E6169C850}"/>
              </a:ext>
            </a:extLst>
          </p:cNvPr>
          <p:cNvSpPr/>
          <p:nvPr/>
        </p:nvSpPr>
        <p:spPr>
          <a:xfrm>
            <a:off x="2944523" y="5646519"/>
            <a:ext cx="317745" cy="185351"/>
          </a:xfrm>
          <a:prstGeom prst="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86"/>
          </a:p>
        </p:txBody>
      </p:sp>
      <p:sp>
        <p:nvSpPr>
          <p:cNvPr id="8" name="Rectangle 7">
            <a:extLst>
              <a:ext uri="{FF2B5EF4-FFF2-40B4-BE49-F238E27FC236}">
                <a16:creationId xmlns:a16="http://schemas.microsoft.com/office/drawing/2014/main" id="{84FD2E18-AFA5-4D8D-84FD-9018CD7D6AE1}"/>
              </a:ext>
            </a:extLst>
          </p:cNvPr>
          <p:cNvSpPr/>
          <p:nvPr/>
        </p:nvSpPr>
        <p:spPr>
          <a:xfrm>
            <a:off x="2945028" y="5862421"/>
            <a:ext cx="317745" cy="1853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86"/>
          </a:p>
        </p:txBody>
      </p:sp>
      <p:sp>
        <p:nvSpPr>
          <p:cNvPr id="9" name="Text Placeholder 2">
            <a:extLst>
              <a:ext uri="{FF2B5EF4-FFF2-40B4-BE49-F238E27FC236}">
                <a16:creationId xmlns:a16="http://schemas.microsoft.com/office/drawing/2014/main" id="{E294441D-911F-43EF-8737-29654C448894}"/>
              </a:ext>
            </a:extLst>
          </p:cNvPr>
          <p:cNvSpPr txBox="1">
            <a:spLocks/>
          </p:cNvSpPr>
          <p:nvPr/>
        </p:nvSpPr>
        <p:spPr>
          <a:xfrm>
            <a:off x="3424466" y="5473969"/>
            <a:ext cx="7886699" cy="208374"/>
          </a:xfrm>
          <a:prstGeom prst="rect">
            <a:avLst/>
          </a:prstGeom>
        </p:spPr>
        <p:txBody>
          <a:bodyPr>
            <a:normAutofit fontScale="92500" lnSpcReduction="10000"/>
          </a:bodyPr>
          <a:lstStyle>
            <a:lvl1pPr marL="0" indent="0" algn="l" defTabSz="960140" rtl="0" eaLnBrk="1" latinLnBrk="0" hangingPunct="1">
              <a:lnSpc>
                <a:spcPct val="90000"/>
              </a:lnSpc>
              <a:spcBef>
                <a:spcPts val="1050"/>
              </a:spcBef>
              <a:buFont typeface="Arial"/>
              <a:buNone/>
              <a:defRPr sz="2100" b="0" i="0" kern="1200" baseline="0">
                <a:solidFill>
                  <a:schemeClr val="accent1"/>
                </a:solidFill>
                <a:latin typeface="Arial" charset="0"/>
                <a:ea typeface="+mn-ea"/>
                <a:cs typeface="+mn-cs"/>
              </a:defRPr>
            </a:lvl1pPr>
            <a:lvl2pPr marL="720104" indent="-240034" algn="l" defTabSz="960140" rtl="0" eaLnBrk="1" latinLnBrk="0" hangingPunct="1">
              <a:lnSpc>
                <a:spcPct val="90000"/>
              </a:lnSpc>
              <a:spcBef>
                <a:spcPts val="525"/>
              </a:spcBef>
              <a:buFont typeface="Arial"/>
              <a:buChar char="•"/>
              <a:defRPr sz="2520" b="0" i="0" kern="1200">
                <a:solidFill>
                  <a:schemeClr val="tx1"/>
                </a:solidFill>
                <a:latin typeface="Arial" charset="0"/>
                <a:ea typeface="+mn-ea"/>
                <a:cs typeface="+mn-cs"/>
              </a:defRPr>
            </a:lvl2pPr>
            <a:lvl3pPr marL="1200174" indent="-240034" algn="l" defTabSz="960140" rtl="0" eaLnBrk="1" latinLnBrk="0" hangingPunct="1">
              <a:lnSpc>
                <a:spcPct val="90000"/>
              </a:lnSpc>
              <a:spcBef>
                <a:spcPts val="525"/>
              </a:spcBef>
              <a:buFont typeface="Arial"/>
              <a:buChar char="•"/>
              <a:defRPr sz="2100" b="0" i="0" kern="1200">
                <a:solidFill>
                  <a:schemeClr val="tx1"/>
                </a:solidFill>
                <a:latin typeface="Arial" charset="0"/>
                <a:ea typeface="+mn-ea"/>
                <a:cs typeface="+mn-cs"/>
              </a:defRPr>
            </a:lvl3pPr>
            <a:lvl4pPr marL="1680244"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4pPr>
            <a:lvl5pPr marL="2160313"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5pPr>
            <a:lvl6pPr marL="264038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6pPr>
            <a:lvl7pPr marL="312045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7pPr>
            <a:lvl8pPr marL="360052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8pPr>
            <a:lvl9pPr marL="408059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9pPr>
          </a:lstStyle>
          <a:p>
            <a:r>
              <a:rPr lang="en-US" sz="1000">
                <a:solidFill>
                  <a:schemeClr val="tx1"/>
                </a:solidFill>
                <a:latin typeface="+mn-lt"/>
              </a:rPr>
              <a:t>Not used</a:t>
            </a:r>
          </a:p>
        </p:txBody>
      </p:sp>
      <p:sp>
        <p:nvSpPr>
          <p:cNvPr id="10" name="Text Placeholder 2">
            <a:extLst>
              <a:ext uri="{FF2B5EF4-FFF2-40B4-BE49-F238E27FC236}">
                <a16:creationId xmlns:a16="http://schemas.microsoft.com/office/drawing/2014/main" id="{540BFF17-15E2-4EC3-9B49-B05B79C1B2EF}"/>
              </a:ext>
            </a:extLst>
          </p:cNvPr>
          <p:cNvSpPr txBox="1">
            <a:spLocks/>
          </p:cNvSpPr>
          <p:nvPr/>
        </p:nvSpPr>
        <p:spPr>
          <a:xfrm>
            <a:off x="3424466" y="5659908"/>
            <a:ext cx="7886699" cy="239836"/>
          </a:xfrm>
          <a:prstGeom prst="rect">
            <a:avLst/>
          </a:prstGeom>
        </p:spPr>
        <p:txBody>
          <a:bodyPr>
            <a:normAutofit/>
          </a:bodyPr>
          <a:lstStyle>
            <a:lvl1pPr marL="0" indent="0" algn="l" defTabSz="960140" rtl="0" eaLnBrk="1" latinLnBrk="0" hangingPunct="1">
              <a:lnSpc>
                <a:spcPct val="90000"/>
              </a:lnSpc>
              <a:spcBef>
                <a:spcPts val="1050"/>
              </a:spcBef>
              <a:buFont typeface="Arial"/>
              <a:buNone/>
              <a:defRPr sz="2100" b="0" i="0" kern="1200" baseline="0">
                <a:solidFill>
                  <a:schemeClr val="accent1"/>
                </a:solidFill>
                <a:latin typeface="Arial" charset="0"/>
                <a:ea typeface="+mn-ea"/>
                <a:cs typeface="+mn-cs"/>
              </a:defRPr>
            </a:lvl1pPr>
            <a:lvl2pPr marL="720104" indent="-240034" algn="l" defTabSz="960140" rtl="0" eaLnBrk="1" latinLnBrk="0" hangingPunct="1">
              <a:lnSpc>
                <a:spcPct val="90000"/>
              </a:lnSpc>
              <a:spcBef>
                <a:spcPts val="525"/>
              </a:spcBef>
              <a:buFont typeface="Arial"/>
              <a:buChar char="•"/>
              <a:defRPr sz="2520" b="0" i="0" kern="1200">
                <a:solidFill>
                  <a:schemeClr val="tx1"/>
                </a:solidFill>
                <a:latin typeface="Arial" charset="0"/>
                <a:ea typeface="+mn-ea"/>
                <a:cs typeface="+mn-cs"/>
              </a:defRPr>
            </a:lvl2pPr>
            <a:lvl3pPr marL="1200174" indent="-240034" algn="l" defTabSz="960140" rtl="0" eaLnBrk="1" latinLnBrk="0" hangingPunct="1">
              <a:lnSpc>
                <a:spcPct val="90000"/>
              </a:lnSpc>
              <a:spcBef>
                <a:spcPts val="525"/>
              </a:spcBef>
              <a:buFont typeface="Arial"/>
              <a:buChar char="•"/>
              <a:defRPr sz="2100" b="0" i="0" kern="1200">
                <a:solidFill>
                  <a:schemeClr val="tx1"/>
                </a:solidFill>
                <a:latin typeface="Arial" charset="0"/>
                <a:ea typeface="+mn-ea"/>
                <a:cs typeface="+mn-cs"/>
              </a:defRPr>
            </a:lvl3pPr>
            <a:lvl4pPr marL="1680244"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4pPr>
            <a:lvl5pPr marL="2160313"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5pPr>
            <a:lvl6pPr marL="264038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6pPr>
            <a:lvl7pPr marL="312045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7pPr>
            <a:lvl8pPr marL="360052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8pPr>
            <a:lvl9pPr marL="408059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9pPr>
          </a:lstStyle>
          <a:p>
            <a:r>
              <a:rPr lang="en-US" sz="1000">
                <a:solidFill>
                  <a:schemeClr val="tx1"/>
                </a:solidFill>
                <a:latin typeface="+mn-lt"/>
              </a:rPr>
              <a:t>In-use but involved in transition phase to/from different application </a:t>
            </a:r>
          </a:p>
        </p:txBody>
      </p:sp>
      <p:sp>
        <p:nvSpPr>
          <p:cNvPr id="12" name="Text Placeholder 2">
            <a:extLst>
              <a:ext uri="{FF2B5EF4-FFF2-40B4-BE49-F238E27FC236}">
                <a16:creationId xmlns:a16="http://schemas.microsoft.com/office/drawing/2014/main" id="{0834F933-0576-490A-B15E-2410ECC6D963}"/>
              </a:ext>
            </a:extLst>
          </p:cNvPr>
          <p:cNvSpPr txBox="1">
            <a:spLocks/>
          </p:cNvSpPr>
          <p:nvPr/>
        </p:nvSpPr>
        <p:spPr>
          <a:xfrm>
            <a:off x="3415638" y="5862421"/>
            <a:ext cx="7886699" cy="330093"/>
          </a:xfrm>
          <a:prstGeom prst="rect">
            <a:avLst/>
          </a:prstGeom>
        </p:spPr>
        <p:txBody>
          <a:bodyPr>
            <a:normAutofit/>
          </a:bodyPr>
          <a:lstStyle>
            <a:lvl1pPr marL="0" indent="0" algn="l" defTabSz="960140" rtl="0" eaLnBrk="1" latinLnBrk="0" hangingPunct="1">
              <a:lnSpc>
                <a:spcPct val="90000"/>
              </a:lnSpc>
              <a:spcBef>
                <a:spcPts val="1050"/>
              </a:spcBef>
              <a:buFont typeface="Arial"/>
              <a:buNone/>
              <a:defRPr sz="2100" b="0" i="0" kern="1200" baseline="0">
                <a:solidFill>
                  <a:schemeClr val="accent1"/>
                </a:solidFill>
                <a:latin typeface="Arial" charset="0"/>
                <a:ea typeface="+mn-ea"/>
                <a:cs typeface="+mn-cs"/>
              </a:defRPr>
            </a:lvl1pPr>
            <a:lvl2pPr marL="720104" indent="-240034" algn="l" defTabSz="960140" rtl="0" eaLnBrk="1" latinLnBrk="0" hangingPunct="1">
              <a:lnSpc>
                <a:spcPct val="90000"/>
              </a:lnSpc>
              <a:spcBef>
                <a:spcPts val="525"/>
              </a:spcBef>
              <a:buFont typeface="Arial"/>
              <a:buChar char="•"/>
              <a:defRPr sz="2520" b="0" i="0" kern="1200">
                <a:solidFill>
                  <a:schemeClr val="tx1"/>
                </a:solidFill>
                <a:latin typeface="Arial" charset="0"/>
                <a:ea typeface="+mn-ea"/>
                <a:cs typeface="+mn-cs"/>
              </a:defRPr>
            </a:lvl2pPr>
            <a:lvl3pPr marL="1200174" indent="-240034" algn="l" defTabSz="960140" rtl="0" eaLnBrk="1" latinLnBrk="0" hangingPunct="1">
              <a:lnSpc>
                <a:spcPct val="90000"/>
              </a:lnSpc>
              <a:spcBef>
                <a:spcPts val="525"/>
              </a:spcBef>
              <a:buFont typeface="Arial"/>
              <a:buChar char="•"/>
              <a:defRPr sz="2100" b="0" i="0" kern="1200">
                <a:solidFill>
                  <a:schemeClr val="tx1"/>
                </a:solidFill>
                <a:latin typeface="Arial" charset="0"/>
                <a:ea typeface="+mn-ea"/>
                <a:cs typeface="+mn-cs"/>
              </a:defRPr>
            </a:lvl3pPr>
            <a:lvl4pPr marL="1680244"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4pPr>
            <a:lvl5pPr marL="2160313"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5pPr>
            <a:lvl6pPr marL="264038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6pPr>
            <a:lvl7pPr marL="312045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7pPr>
            <a:lvl8pPr marL="360052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8pPr>
            <a:lvl9pPr marL="408059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9pPr>
          </a:lstStyle>
          <a:p>
            <a:r>
              <a:rPr lang="en-US" sz="1000">
                <a:solidFill>
                  <a:schemeClr val="tx1"/>
                </a:solidFill>
                <a:latin typeface="+mn-lt"/>
              </a:rPr>
              <a:t>Currently being used (status quo) </a:t>
            </a:r>
          </a:p>
        </p:txBody>
      </p:sp>
      <p:sp>
        <p:nvSpPr>
          <p:cNvPr id="14" name="Rectangle 13">
            <a:extLst>
              <a:ext uri="{FF2B5EF4-FFF2-40B4-BE49-F238E27FC236}">
                <a16:creationId xmlns:a16="http://schemas.microsoft.com/office/drawing/2014/main" id="{D9901C59-DCD0-4DBC-8316-612025C67718}"/>
              </a:ext>
            </a:extLst>
          </p:cNvPr>
          <p:cNvSpPr/>
          <p:nvPr/>
        </p:nvSpPr>
        <p:spPr>
          <a:xfrm>
            <a:off x="2944523" y="6085110"/>
            <a:ext cx="317745" cy="185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86"/>
          </a:p>
        </p:txBody>
      </p:sp>
      <p:sp>
        <p:nvSpPr>
          <p:cNvPr id="15" name="Text Placeholder 2">
            <a:extLst>
              <a:ext uri="{FF2B5EF4-FFF2-40B4-BE49-F238E27FC236}">
                <a16:creationId xmlns:a16="http://schemas.microsoft.com/office/drawing/2014/main" id="{006D0832-8BBC-41D5-9C77-78ABDB927D7B}"/>
              </a:ext>
            </a:extLst>
          </p:cNvPr>
          <p:cNvSpPr txBox="1">
            <a:spLocks/>
          </p:cNvSpPr>
          <p:nvPr/>
        </p:nvSpPr>
        <p:spPr>
          <a:xfrm>
            <a:off x="3405804" y="6123390"/>
            <a:ext cx="7886699" cy="221031"/>
          </a:xfrm>
          <a:prstGeom prst="rect">
            <a:avLst/>
          </a:prstGeom>
        </p:spPr>
        <p:txBody>
          <a:bodyPr>
            <a:normAutofit lnSpcReduction="10000"/>
          </a:bodyPr>
          <a:lstStyle>
            <a:lvl1pPr marL="0" indent="0" algn="l" defTabSz="960140" rtl="0" eaLnBrk="1" latinLnBrk="0" hangingPunct="1">
              <a:lnSpc>
                <a:spcPct val="90000"/>
              </a:lnSpc>
              <a:spcBef>
                <a:spcPts val="1050"/>
              </a:spcBef>
              <a:buFont typeface="Arial"/>
              <a:buNone/>
              <a:defRPr sz="2100" b="0" i="0" kern="1200" baseline="0">
                <a:solidFill>
                  <a:schemeClr val="accent1"/>
                </a:solidFill>
                <a:latin typeface="Arial" charset="0"/>
                <a:ea typeface="+mn-ea"/>
                <a:cs typeface="+mn-cs"/>
              </a:defRPr>
            </a:lvl1pPr>
            <a:lvl2pPr marL="720104" indent="-240034" algn="l" defTabSz="960140" rtl="0" eaLnBrk="1" latinLnBrk="0" hangingPunct="1">
              <a:lnSpc>
                <a:spcPct val="90000"/>
              </a:lnSpc>
              <a:spcBef>
                <a:spcPts val="525"/>
              </a:spcBef>
              <a:buFont typeface="Arial"/>
              <a:buChar char="•"/>
              <a:defRPr sz="2520" b="0" i="0" kern="1200">
                <a:solidFill>
                  <a:schemeClr val="tx1"/>
                </a:solidFill>
                <a:latin typeface="Arial" charset="0"/>
                <a:ea typeface="+mn-ea"/>
                <a:cs typeface="+mn-cs"/>
              </a:defRPr>
            </a:lvl2pPr>
            <a:lvl3pPr marL="1200174" indent="-240034" algn="l" defTabSz="960140" rtl="0" eaLnBrk="1" latinLnBrk="0" hangingPunct="1">
              <a:lnSpc>
                <a:spcPct val="90000"/>
              </a:lnSpc>
              <a:spcBef>
                <a:spcPts val="525"/>
              </a:spcBef>
              <a:buFont typeface="Arial"/>
              <a:buChar char="•"/>
              <a:defRPr sz="2100" b="0" i="0" kern="1200">
                <a:solidFill>
                  <a:schemeClr val="tx1"/>
                </a:solidFill>
                <a:latin typeface="Arial" charset="0"/>
                <a:ea typeface="+mn-ea"/>
                <a:cs typeface="+mn-cs"/>
              </a:defRPr>
            </a:lvl3pPr>
            <a:lvl4pPr marL="1680244"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4pPr>
            <a:lvl5pPr marL="2160313" indent="-240034" algn="l" defTabSz="960140" rtl="0" eaLnBrk="1" latinLnBrk="0" hangingPunct="1">
              <a:lnSpc>
                <a:spcPct val="90000"/>
              </a:lnSpc>
              <a:spcBef>
                <a:spcPts val="525"/>
              </a:spcBef>
              <a:buFont typeface="Arial"/>
              <a:buChar char="•"/>
              <a:defRPr sz="1890" b="0" i="0" kern="1200">
                <a:solidFill>
                  <a:schemeClr val="tx1"/>
                </a:solidFill>
                <a:latin typeface="Arial" charset="0"/>
                <a:ea typeface="+mn-ea"/>
                <a:cs typeface="+mn-cs"/>
              </a:defRPr>
            </a:lvl5pPr>
            <a:lvl6pPr marL="264038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6pPr>
            <a:lvl7pPr marL="3120453"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7pPr>
            <a:lvl8pPr marL="360052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8pPr>
            <a:lvl9pPr marL="4080591" indent="-240034" algn="l" defTabSz="960140" rtl="0" eaLnBrk="1" latinLnBrk="0" hangingPunct="1">
              <a:lnSpc>
                <a:spcPct val="90000"/>
              </a:lnSpc>
              <a:spcBef>
                <a:spcPts val="525"/>
              </a:spcBef>
              <a:buFont typeface="Arial"/>
              <a:buChar char="•"/>
              <a:defRPr sz="1890" kern="1200">
                <a:solidFill>
                  <a:schemeClr val="tx1"/>
                </a:solidFill>
                <a:latin typeface="+mn-lt"/>
                <a:ea typeface="+mn-ea"/>
                <a:cs typeface="+mn-cs"/>
              </a:defRPr>
            </a:lvl9pPr>
          </a:lstStyle>
          <a:p>
            <a:r>
              <a:rPr lang="en-US" sz="1000">
                <a:solidFill>
                  <a:schemeClr val="tx1"/>
                </a:solidFill>
                <a:latin typeface="+mn-lt"/>
              </a:rPr>
              <a:t>Contract Signed. Platform TBC.</a:t>
            </a:r>
          </a:p>
        </p:txBody>
      </p:sp>
      <p:sp>
        <p:nvSpPr>
          <p:cNvPr id="13" name="Rectangle 12">
            <a:extLst>
              <a:ext uri="{FF2B5EF4-FFF2-40B4-BE49-F238E27FC236}">
                <a16:creationId xmlns:a16="http://schemas.microsoft.com/office/drawing/2014/main" id="{91FEEC31-FC8F-4376-8EE4-87846D0B8569}"/>
              </a:ext>
            </a:extLst>
          </p:cNvPr>
          <p:cNvSpPr/>
          <p:nvPr/>
        </p:nvSpPr>
        <p:spPr>
          <a:xfrm>
            <a:off x="4098787" y="1711949"/>
            <a:ext cx="1872454" cy="387196"/>
          </a:xfrm>
          <a:prstGeom prst="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86"/>
          </a:p>
        </p:txBody>
      </p:sp>
    </p:spTree>
    <p:extLst>
      <p:ext uri="{BB962C8B-B14F-4D97-AF65-F5344CB8AC3E}">
        <p14:creationId xmlns:p14="http://schemas.microsoft.com/office/powerpoint/2010/main" val="1925652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1FD0C-2E38-4845-A65F-BDCD9520FA43}"/>
              </a:ext>
            </a:extLst>
          </p:cNvPr>
          <p:cNvSpPr/>
          <p:nvPr/>
        </p:nvSpPr>
        <p:spPr>
          <a:xfrm>
            <a:off x="1327091" y="2025838"/>
            <a:ext cx="7055009" cy="1323439"/>
          </a:xfrm>
          <a:prstGeom prst="rect">
            <a:avLst/>
          </a:prstGeom>
          <a:noFill/>
        </p:spPr>
        <p:txBody>
          <a:bodyPr wrap="none" lIns="91440" tIns="45720" rIns="91440" bIns="45720" anchor="t">
            <a:spAutoFit/>
          </a:bodyPr>
          <a:lstStyle/>
          <a:p>
            <a:pPr algn="ctr"/>
            <a:r>
              <a:rPr lang="en-CA" sz="8000" b="1">
                <a:ln w="6600">
                  <a:solidFill>
                    <a:schemeClr val="accent2"/>
                  </a:solidFill>
                  <a:prstDash val="solid"/>
                </a:ln>
                <a:solidFill>
                  <a:srgbClr val="FFFFFF"/>
                </a:solidFill>
                <a:effectLst>
                  <a:outerShdw dist="38100" dir="2700000" algn="tl" rotWithShape="0">
                    <a:schemeClr val="accent2"/>
                  </a:outerShdw>
                </a:effectLst>
                <a:latin typeface="Calibri"/>
                <a:cs typeface="Calibri"/>
              </a:rPr>
              <a:t>Implementation</a:t>
            </a:r>
            <a:endParaRPr lang="en-CA" sz="8000" b="1">
              <a:solidFill>
                <a:srgbClr val="FFFFFF"/>
              </a:solidFill>
              <a:cs typeface="Calibri"/>
            </a:endParaRPr>
          </a:p>
        </p:txBody>
      </p:sp>
    </p:spTree>
    <p:extLst>
      <p:ext uri="{BB962C8B-B14F-4D97-AF65-F5344CB8AC3E}">
        <p14:creationId xmlns:p14="http://schemas.microsoft.com/office/powerpoint/2010/main" val="2353142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2300916"/>
            <a:ext cx="3608388" cy="1990998"/>
          </a:xfrm>
        </p:spPr>
        <p:txBody>
          <a:bodyPr/>
          <a:lstStyle/>
          <a:p>
            <a:r>
              <a:rPr lang="en-US"/>
              <a:t>Project Implementation</a:t>
            </a:r>
            <a:br>
              <a:rPr lang="en-US"/>
            </a:br>
            <a:r>
              <a:rPr lang="en-US"/>
              <a:t>Unit</a:t>
            </a:r>
          </a:p>
        </p:txBody>
      </p:sp>
      <p:sp>
        <p:nvSpPr>
          <p:cNvPr id="3" name="Text Placeholder 2"/>
          <p:cNvSpPr>
            <a:spLocks noGrp="1"/>
          </p:cNvSpPr>
          <p:nvPr>
            <p:ph type="body" idx="10"/>
          </p:nvPr>
        </p:nvSpPr>
        <p:spPr>
          <a:xfrm>
            <a:off x="4229101" y="242887"/>
            <a:ext cx="6557962" cy="1110488"/>
          </a:xfrm>
        </p:spPr>
        <p:txBody>
          <a:bodyPr/>
          <a:lstStyle/>
          <a:p>
            <a:pPr algn="ctr"/>
            <a:r>
              <a:rPr lang="en-US"/>
              <a:t>Purpose: </a:t>
            </a:r>
            <a:r>
              <a:rPr lang="en-US" b="0"/>
              <a:t>to ensure effective implementation of signed contracts on health care quality assessment programs.</a:t>
            </a:r>
          </a:p>
        </p:txBody>
      </p:sp>
      <p:graphicFrame>
        <p:nvGraphicFramePr>
          <p:cNvPr id="5" name="Diagram 4">
            <a:extLst>
              <a:ext uri="{FF2B5EF4-FFF2-40B4-BE49-F238E27FC236}">
                <a16:creationId xmlns:a16="http://schemas.microsoft.com/office/drawing/2014/main" id="{194093A2-C1D4-4440-AF4C-1087180596E5}"/>
              </a:ext>
            </a:extLst>
          </p:cNvPr>
          <p:cNvGraphicFramePr/>
          <p:nvPr>
            <p:extLst>
              <p:ext uri="{D42A27DB-BD31-4B8C-83A1-F6EECF244321}">
                <p14:modId xmlns:p14="http://schemas.microsoft.com/office/powerpoint/2010/main" val="4258061431"/>
              </p:ext>
            </p:extLst>
          </p:nvPr>
        </p:nvGraphicFramePr>
        <p:xfrm>
          <a:off x="4400551" y="1596263"/>
          <a:ext cx="6557962" cy="501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2957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4"/>
            <a:ext cx="10515600" cy="579095"/>
          </a:xfrm>
        </p:spPr>
        <p:txBody>
          <a:bodyPr/>
          <a:lstStyle/>
          <a:p>
            <a:pPr algn="ctr"/>
            <a:r>
              <a:rPr lang="en-US"/>
              <a:t>EQual Canada: Health </a:t>
            </a:r>
            <a:r>
              <a:rPr lang="en-US" u="sng"/>
              <a:t>Education</a:t>
            </a:r>
            <a:r>
              <a:rPr lang="en-US"/>
              <a:t> Accreditation</a:t>
            </a:r>
          </a:p>
        </p:txBody>
      </p:sp>
      <p:sp>
        <p:nvSpPr>
          <p:cNvPr id="4" name="Text Placeholder 3"/>
          <p:cNvSpPr>
            <a:spLocks noGrp="1"/>
          </p:cNvSpPr>
          <p:nvPr>
            <p:ph type="body" sz="quarter" idx="14"/>
          </p:nvPr>
        </p:nvSpPr>
        <p:spPr>
          <a:xfrm>
            <a:off x="838200" y="1460742"/>
            <a:ext cx="10515600" cy="5240096"/>
          </a:xfrm>
        </p:spPr>
        <p:txBody>
          <a:bodyPr/>
          <a:lstStyle/>
          <a:p>
            <a:pPr>
              <a:spcAft>
                <a:spcPts val="600"/>
              </a:spcAft>
            </a:pPr>
            <a:r>
              <a:rPr lang="en-US" sz="2400" b="1"/>
              <a:t>Objective</a:t>
            </a:r>
            <a:r>
              <a:rPr lang="en-US" sz="2400"/>
              <a:t>: to </a:t>
            </a:r>
            <a:r>
              <a:rPr lang="en-CA" sz="2400"/>
              <a:t>standardize the quality of educational programs across 13 allied health professions.</a:t>
            </a:r>
          </a:p>
          <a:p>
            <a:pPr>
              <a:spcAft>
                <a:spcPts val="600"/>
              </a:spcAft>
            </a:pPr>
            <a:r>
              <a:rPr lang="en-CA" sz="2400" b="1"/>
              <a:t>When:</a:t>
            </a:r>
            <a:r>
              <a:rPr lang="en-CA" sz="2400"/>
              <a:t> surveys on a new STD and software due in 2020.</a:t>
            </a:r>
          </a:p>
          <a:p>
            <a:endParaRPr lang="en-CA"/>
          </a:p>
        </p:txBody>
      </p:sp>
      <p:graphicFrame>
        <p:nvGraphicFramePr>
          <p:cNvPr id="5" name="Table 4">
            <a:extLst>
              <a:ext uri="{FF2B5EF4-FFF2-40B4-BE49-F238E27FC236}">
                <a16:creationId xmlns:a16="http://schemas.microsoft.com/office/drawing/2014/main" id="{2989CABA-F865-4A7C-9CA3-2B39C842A359}"/>
              </a:ext>
            </a:extLst>
          </p:cNvPr>
          <p:cNvGraphicFramePr>
            <a:graphicFrameLocks noGrp="1"/>
          </p:cNvGraphicFramePr>
          <p:nvPr>
            <p:extLst>
              <p:ext uri="{D42A27DB-BD31-4B8C-83A1-F6EECF244321}">
                <p14:modId xmlns:p14="http://schemas.microsoft.com/office/powerpoint/2010/main" val="227147880"/>
              </p:ext>
            </p:extLst>
          </p:nvPr>
        </p:nvGraphicFramePr>
        <p:xfrm>
          <a:off x="685801" y="3057525"/>
          <a:ext cx="10887075" cy="3081981"/>
        </p:xfrm>
        <a:graphic>
          <a:graphicData uri="http://schemas.openxmlformats.org/drawingml/2006/table">
            <a:tbl>
              <a:tblPr firstRow="1" firstCol="1" bandRow="1">
                <a:tableStyleId>{2D5ABB26-0587-4C30-8999-92F81FD0307C}</a:tableStyleId>
              </a:tblPr>
              <a:tblGrid>
                <a:gridCol w="5529262">
                  <a:extLst>
                    <a:ext uri="{9D8B030D-6E8A-4147-A177-3AD203B41FA5}">
                      <a16:colId xmlns:a16="http://schemas.microsoft.com/office/drawing/2014/main" val="649859283"/>
                    </a:ext>
                  </a:extLst>
                </a:gridCol>
                <a:gridCol w="2346857">
                  <a:extLst>
                    <a:ext uri="{9D8B030D-6E8A-4147-A177-3AD203B41FA5}">
                      <a16:colId xmlns:a16="http://schemas.microsoft.com/office/drawing/2014/main" val="3541430578"/>
                    </a:ext>
                  </a:extLst>
                </a:gridCol>
                <a:gridCol w="3010956">
                  <a:extLst>
                    <a:ext uri="{9D8B030D-6E8A-4147-A177-3AD203B41FA5}">
                      <a16:colId xmlns:a16="http://schemas.microsoft.com/office/drawing/2014/main" val="2777715394"/>
                    </a:ext>
                  </a:extLst>
                </a:gridCol>
              </a:tblGrid>
              <a:tr h="388804">
                <a:tc>
                  <a:txBody>
                    <a:bodyPr/>
                    <a:lstStyle/>
                    <a:p>
                      <a:pPr marL="457200" algn="ctr">
                        <a:lnSpc>
                          <a:spcPct val="107000"/>
                        </a:lnSpc>
                        <a:spcAft>
                          <a:spcPts val="0"/>
                        </a:spcAft>
                      </a:pPr>
                      <a:r>
                        <a:rPr lang="en-CA" sz="2200" b="1">
                          <a:effectLst/>
                        </a:rPr>
                        <a:t>Program Components</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457200" algn="l">
                        <a:lnSpc>
                          <a:spcPct val="107000"/>
                        </a:lnSpc>
                        <a:spcAft>
                          <a:spcPts val="0"/>
                        </a:spcAft>
                      </a:pPr>
                      <a:r>
                        <a:rPr lang="en-CA" sz="2200" b="1">
                          <a:effectLst/>
                        </a:rPr>
                        <a:t>Date (due)</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457200" algn="ctr">
                        <a:lnSpc>
                          <a:spcPct val="107000"/>
                        </a:lnSpc>
                        <a:spcAft>
                          <a:spcPts val="0"/>
                        </a:spcAft>
                      </a:pPr>
                      <a:r>
                        <a:rPr lang="en-CA" sz="2200" b="1">
                          <a:effectLst/>
                        </a:rPr>
                        <a:t>Status</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24120457"/>
                  </a:ext>
                </a:extLst>
              </a:tr>
              <a:tr h="388804">
                <a:tc>
                  <a:txBody>
                    <a:bodyPr/>
                    <a:lstStyle/>
                    <a:p>
                      <a:pPr marL="457200">
                        <a:lnSpc>
                          <a:spcPct val="107000"/>
                        </a:lnSpc>
                        <a:spcAft>
                          <a:spcPts val="0"/>
                        </a:spcAft>
                      </a:pPr>
                      <a:r>
                        <a:rPr lang="en-CA" sz="2200">
                          <a:effectLst/>
                        </a:rPr>
                        <a:t>1) Allied Health Education Standard</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Aug 2019</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Delayed/In progress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784269380"/>
                  </a:ext>
                </a:extLst>
              </a:tr>
              <a:tr h="388804">
                <a:tc>
                  <a:txBody>
                    <a:bodyPr/>
                    <a:lstStyle/>
                    <a:p>
                      <a:pPr marL="457200">
                        <a:lnSpc>
                          <a:spcPct val="107000"/>
                        </a:lnSpc>
                        <a:spcAft>
                          <a:spcPts val="0"/>
                        </a:spcAft>
                      </a:pPr>
                      <a:r>
                        <a:rPr lang="en-CA" sz="2200">
                          <a:effectLst/>
                        </a:rPr>
                        <a:t>2) Software</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solidFill>
                            <a:srgbClr val="FF0000"/>
                          </a:solidFill>
                          <a:effectLst/>
                        </a:rPr>
                        <a:t>TBD</a:t>
                      </a:r>
                      <a:endParaRPr lang="en-CA" sz="2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Delayed/In progress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83445033"/>
                  </a:ext>
                </a:extLst>
              </a:tr>
              <a:tr h="388804">
                <a:tc>
                  <a:txBody>
                    <a:bodyPr/>
                    <a:lstStyle/>
                    <a:p>
                      <a:pPr marL="457200">
                        <a:lnSpc>
                          <a:spcPct val="107000"/>
                        </a:lnSpc>
                        <a:spcAft>
                          <a:spcPts val="0"/>
                        </a:spcAft>
                      </a:pPr>
                      <a:r>
                        <a:rPr lang="en-CA" sz="2200">
                          <a:effectLst/>
                        </a:rPr>
                        <a:t>3) Program Resources</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Nov 2019</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Not started</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66867840"/>
                  </a:ext>
                </a:extLst>
              </a:tr>
              <a:tr h="388965">
                <a:tc>
                  <a:txBody>
                    <a:bodyPr/>
                    <a:lstStyle/>
                    <a:p>
                      <a:pPr marL="457200">
                        <a:lnSpc>
                          <a:spcPct val="107000"/>
                        </a:lnSpc>
                        <a:spcAft>
                          <a:spcPts val="0"/>
                        </a:spcAft>
                      </a:pPr>
                      <a:r>
                        <a:rPr lang="en-CA" sz="2200">
                          <a:effectLst/>
                        </a:rPr>
                        <a:t>4) ADC Setup</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Apr 2018</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690093620"/>
                  </a:ext>
                </a:extLst>
              </a:tr>
              <a:tr h="427544">
                <a:tc>
                  <a:txBody>
                    <a:bodyPr/>
                    <a:lstStyle/>
                    <a:p>
                      <a:pPr marL="457200">
                        <a:lnSpc>
                          <a:spcPct val="107000"/>
                        </a:lnSpc>
                        <a:spcAft>
                          <a:spcPts val="0"/>
                        </a:spcAft>
                      </a:pPr>
                      <a:r>
                        <a:rPr lang="en-CA" sz="2200">
                          <a:effectLst/>
                        </a:rPr>
                        <a:t>5) Surveyor Management</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Throughout</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In progress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24270972"/>
                  </a:ext>
                </a:extLst>
              </a:tr>
              <a:tr h="355128">
                <a:tc>
                  <a:txBody>
                    <a:bodyPr/>
                    <a:lstStyle/>
                    <a:p>
                      <a:pPr marL="457200">
                        <a:lnSpc>
                          <a:spcPct val="107000"/>
                        </a:lnSpc>
                        <a:spcAft>
                          <a:spcPts val="0"/>
                        </a:spcAft>
                      </a:pPr>
                      <a:r>
                        <a:rPr lang="en-CA" sz="2200">
                          <a:effectLst/>
                        </a:rPr>
                        <a:t>6) Program Governance Structure Setup</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Jan 2018</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92283566"/>
                  </a:ext>
                </a:extLst>
              </a:tr>
              <a:tr h="355128">
                <a:tc>
                  <a:txBody>
                    <a:bodyPr/>
                    <a:lstStyle/>
                    <a:p>
                      <a:pPr marL="457200">
                        <a:lnSpc>
                          <a:spcPct val="107000"/>
                        </a:lnSpc>
                        <a:spcAft>
                          <a:spcPts val="0"/>
                        </a:spcAft>
                      </a:pPr>
                      <a:r>
                        <a:rPr lang="en-CA" sz="2200">
                          <a:effectLst/>
                        </a:rPr>
                        <a:t>6) Leading Practices Database</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lvl="0" algn="l">
                        <a:lnSpc>
                          <a:spcPct val="107000"/>
                        </a:lnSpc>
                        <a:spcAft>
                          <a:spcPts val="0"/>
                        </a:spcAft>
                      </a:pPr>
                      <a:r>
                        <a:rPr lang="en-CA" sz="2200">
                          <a:effectLst/>
                        </a:rPr>
                        <a:t>Late 2019</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457200" algn="ctr">
                        <a:lnSpc>
                          <a:spcPct val="107000"/>
                        </a:lnSpc>
                        <a:spcAft>
                          <a:spcPts val="0"/>
                        </a:spcAft>
                      </a:pPr>
                      <a:r>
                        <a:rPr lang="en-CA" sz="2200">
                          <a:effectLst/>
                        </a:rPr>
                        <a:t>In progress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209165760"/>
                  </a:ext>
                </a:extLst>
              </a:tr>
            </a:tbl>
          </a:graphicData>
        </a:graphic>
      </p:graphicFrame>
    </p:spTree>
    <p:extLst>
      <p:ext uri="{BB962C8B-B14F-4D97-AF65-F5344CB8AC3E}">
        <p14:creationId xmlns:p14="http://schemas.microsoft.com/office/powerpoint/2010/main" val="123062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272987" y="1751585"/>
            <a:ext cx="3606927"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HSO’s Goals - Taglines</a:t>
            </a:r>
            <a:endParaRPr lang="en-US" sz="2000">
              <a:solidFill>
                <a:schemeClr val="bg1"/>
              </a:solidFill>
              <a:latin typeface="Calibri" panose="020F0502020204030204"/>
            </a:endParaRPr>
          </a:p>
        </p:txBody>
      </p:sp>
      <p:grpSp>
        <p:nvGrpSpPr>
          <p:cNvPr id="12" name="Group 11"/>
          <p:cNvGrpSpPr/>
          <p:nvPr/>
        </p:nvGrpSpPr>
        <p:grpSpPr>
          <a:xfrm>
            <a:off x="10289818" y="-1"/>
            <a:ext cx="1914882" cy="1993901"/>
            <a:chOff x="9834008" y="-1"/>
            <a:chExt cx="2370692" cy="2468520"/>
          </a:xfrm>
          <a:solidFill>
            <a:schemeClr val="accent2"/>
          </a:solidFill>
        </p:grpSpPr>
        <p:sp>
          <p:nvSpPr>
            <p:cNvPr id="13" name="Rectangle 12"/>
            <p:cNvSpPr/>
            <p:nvPr/>
          </p:nvSpPr>
          <p:spPr>
            <a:xfrm>
              <a:off x="9834009" y="-1"/>
              <a:ext cx="2357992" cy="216852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0961" t="16549" r="38072" b="26227"/>
            <a:stretch/>
          </p:blipFill>
          <p:spPr>
            <a:xfrm flipH="1">
              <a:off x="9834008" y="0"/>
              <a:ext cx="2370692" cy="2468519"/>
            </a:xfrm>
            <a:prstGeom prst="rect">
              <a:avLst/>
            </a:prstGeom>
            <a:grpFill/>
          </p:spPr>
        </p:pic>
      </p:grpSp>
      <p:sp>
        <p:nvSpPr>
          <p:cNvPr id="16" name="Text Placeholder 3"/>
          <p:cNvSpPr>
            <a:spLocks noGrp="1"/>
          </p:cNvSpPr>
          <p:nvPr>
            <p:ph type="body" idx="1"/>
          </p:nvPr>
        </p:nvSpPr>
        <p:spPr>
          <a:xfrm>
            <a:off x="4152900" y="1339496"/>
            <a:ext cx="7575006" cy="4846400"/>
          </a:xfrm>
        </p:spPr>
        <p:txBody>
          <a:bodyPr anchor="t" anchorCtr="0">
            <a:noAutofit/>
          </a:bodyPr>
          <a:lstStyle/>
          <a:p>
            <a:pPr marL="861695" lvl="1" indent="-457200">
              <a:buFont typeface="+mj-lt"/>
              <a:buAutoNum type="arabicPeriod"/>
            </a:pPr>
            <a:r>
              <a:rPr lang="en-US" sz="2400" b="0">
                <a:latin typeface="Arial" panose="020B0604020202020204" pitchFamily="34" charset="0"/>
                <a:cs typeface="Arial" panose="020B0604020202020204" pitchFamily="34" charset="0"/>
              </a:rPr>
              <a:t>Standards powerhouse</a:t>
            </a:r>
          </a:p>
          <a:p>
            <a:pPr marL="861695" lvl="1" indent="-457200">
              <a:buFont typeface="+mj-lt"/>
              <a:buAutoNum type="arabicPeriod"/>
            </a:pPr>
            <a:endParaRPr lang="en-US" sz="2400" b="0">
              <a:latin typeface="Arial" panose="020B0604020202020204" pitchFamily="34" charset="0"/>
              <a:cs typeface="Arial" panose="020B0604020202020204" pitchFamily="34" charset="0"/>
            </a:endParaRPr>
          </a:p>
          <a:p>
            <a:pPr marL="861695" lvl="1" indent="-457200">
              <a:buFont typeface="+mj-lt"/>
              <a:buAutoNum type="arabicPeriod"/>
            </a:pPr>
            <a:r>
              <a:rPr lang="en-US" sz="2400" b="0">
                <a:latin typeface="Arial" panose="020B0604020202020204" pitchFamily="34" charset="0"/>
                <a:cs typeface="Arial" panose="020B0604020202020204" pitchFamily="34" charset="0"/>
              </a:rPr>
              <a:t>Health assessment service provider of choice</a:t>
            </a:r>
          </a:p>
          <a:p>
            <a:pPr marL="861695" lvl="1" indent="-457200">
              <a:buFont typeface="+mj-lt"/>
              <a:buAutoNum type="arabicPeriod"/>
            </a:pPr>
            <a:endParaRPr lang="en-US" sz="2400" b="0">
              <a:latin typeface="Arial" panose="020B0604020202020204" pitchFamily="34" charset="0"/>
              <a:cs typeface="Arial" panose="020B0604020202020204" pitchFamily="34" charset="0"/>
            </a:endParaRPr>
          </a:p>
          <a:p>
            <a:pPr marL="861695" lvl="1" indent="-457200">
              <a:buFont typeface="+mj-lt"/>
              <a:buAutoNum type="arabicPeriod"/>
            </a:pPr>
            <a:r>
              <a:rPr lang="en-US" sz="2400" b="0">
                <a:latin typeface="Arial" panose="020B0604020202020204" pitchFamily="34" charset="0"/>
                <a:cs typeface="Arial" panose="020B0604020202020204" pitchFamily="34" charset="0"/>
              </a:rPr>
              <a:t>Health ecosystem integrator</a:t>
            </a:r>
          </a:p>
          <a:p>
            <a:pPr marL="861695" lvl="1" indent="-457200">
              <a:buFont typeface="+mj-lt"/>
              <a:buAutoNum type="arabicPeriod"/>
            </a:pPr>
            <a:endParaRPr lang="en-US" sz="2400" b="0">
              <a:latin typeface="Arial" panose="020B0604020202020204" pitchFamily="34" charset="0"/>
              <a:cs typeface="Arial" panose="020B0604020202020204" pitchFamily="34" charset="0"/>
            </a:endParaRPr>
          </a:p>
          <a:p>
            <a:pPr marL="861695" lvl="1" indent="-457200">
              <a:buFont typeface="+mj-lt"/>
              <a:buAutoNum type="arabicPeriod"/>
            </a:pPr>
            <a:r>
              <a:rPr lang="en-US" sz="2400" b="0">
                <a:latin typeface="Arial" panose="020B0604020202020204" pitchFamily="34" charset="0"/>
                <a:cs typeface="Arial" panose="020B0604020202020204" pitchFamily="34" charset="0"/>
              </a:rPr>
              <a:t>Global quality improvement leader</a:t>
            </a:r>
          </a:p>
          <a:p>
            <a:pPr marL="861695" lvl="1" indent="-457200">
              <a:buFont typeface="+mj-lt"/>
              <a:buAutoNum type="arabicPeriod"/>
            </a:pPr>
            <a:endParaRPr lang="en-US" sz="2400" b="0">
              <a:latin typeface="Arial" panose="020B0604020202020204" pitchFamily="34" charset="0"/>
              <a:cs typeface="Arial" panose="020B0604020202020204" pitchFamily="34" charset="0"/>
            </a:endParaRPr>
          </a:p>
          <a:p>
            <a:pPr marL="861695" lvl="1" indent="-457200">
              <a:buFont typeface="+mj-lt"/>
              <a:buAutoNum type="arabicPeriod"/>
            </a:pPr>
            <a:r>
              <a:rPr lang="en-US" sz="2400" b="0">
                <a:latin typeface="Arial" panose="020B0604020202020204" pitchFamily="34" charset="0"/>
                <a:cs typeface="Arial" panose="020B0604020202020204" pitchFamily="34" charset="0"/>
              </a:rPr>
              <a:t>People powered health movement catalyst</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9346" y="6185896"/>
            <a:ext cx="973103" cy="379769"/>
          </a:xfrm>
          <a:prstGeom prst="rect">
            <a:avLst/>
          </a:prstGeom>
        </p:spPr>
      </p:pic>
      <p:pic>
        <p:nvPicPr>
          <p:cNvPr id="10" name="Picture 9">
            <a:extLst>
              <a:ext uri="{FF2B5EF4-FFF2-40B4-BE49-F238E27FC236}">
                <a16:creationId xmlns:a16="http://schemas.microsoft.com/office/drawing/2014/main" id="{07018C3B-B523-4943-A13F-29149279B4FB}"/>
              </a:ext>
            </a:extLst>
          </p:cNvPr>
          <p:cNvPicPr/>
          <p:nvPr/>
        </p:nvPicPr>
        <p:blipFill>
          <a:blip r:embed="rId4">
            <a:extLst>
              <a:ext uri="{28A0092B-C50C-407E-A947-70E740481C1C}">
                <a14:useLocalDpi xmlns:a14="http://schemas.microsoft.com/office/drawing/2010/main" val="0"/>
              </a:ext>
            </a:extLst>
          </a:blip>
          <a:stretch>
            <a:fillRect/>
          </a:stretch>
        </p:blipFill>
        <p:spPr>
          <a:xfrm>
            <a:off x="-42732" y="3257549"/>
            <a:ext cx="4218492" cy="1997675"/>
          </a:xfrm>
          <a:prstGeom prst="rect">
            <a:avLst/>
          </a:prstGeom>
        </p:spPr>
      </p:pic>
    </p:spTree>
    <p:extLst>
      <p:ext uri="{BB962C8B-B14F-4D97-AF65-F5344CB8AC3E}">
        <p14:creationId xmlns:p14="http://schemas.microsoft.com/office/powerpoint/2010/main" val="319177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500062"/>
            <a:ext cx="10515600" cy="820738"/>
          </a:xfrm>
        </p:spPr>
        <p:txBody>
          <a:bodyPr/>
          <a:lstStyle/>
          <a:p>
            <a:pPr algn="ctr"/>
            <a:r>
              <a:rPr lang="en-US"/>
              <a:t>PHC Accreditation - MOH Lebanon - Phase 6</a:t>
            </a:r>
          </a:p>
        </p:txBody>
      </p:sp>
      <p:sp>
        <p:nvSpPr>
          <p:cNvPr id="7" name="Text Placeholder 6"/>
          <p:cNvSpPr>
            <a:spLocks noGrp="1"/>
          </p:cNvSpPr>
          <p:nvPr>
            <p:ph type="body" sz="quarter" idx="14"/>
          </p:nvPr>
        </p:nvSpPr>
        <p:spPr>
          <a:xfrm>
            <a:off x="685800" y="1320800"/>
            <a:ext cx="5045053" cy="4737100"/>
          </a:xfrm>
        </p:spPr>
        <p:txBody>
          <a:bodyPr/>
          <a:lstStyle/>
          <a:p>
            <a:endParaRPr lang="en-US" sz="2200"/>
          </a:p>
          <a:p>
            <a:r>
              <a:rPr lang="en-US" sz="2200"/>
              <a:t>Cooperation </a:t>
            </a:r>
            <a:r>
              <a:rPr lang="en-US" sz="2200" b="1"/>
              <a:t>since 2009 </a:t>
            </a:r>
            <a:r>
              <a:rPr lang="en-US" sz="2200"/>
              <a:t>to design and enhance the National Primary Health Care Accreditation Program.</a:t>
            </a:r>
          </a:p>
          <a:p>
            <a:endParaRPr lang="en-US" sz="2200"/>
          </a:p>
          <a:p>
            <a:r>
              <a:rPr lang="en-US" sz="2200"/>
              <a:t>Outcome of </a:t>
            </a:r>
            <a:r>
              <a:rPr lang="en-US" sz="2200" b="1"/>
              <a:t>6 project phases</a:t>
            </a:r>
            <a:r>
              <a:rPr lang="en-US" sz="2200"/>
              <a:t>:</a:t>
            </a:r>
          </a:p>
          <a:p>
            <a:pPr lvl="1"/>
            <a:r>
              <a:rPr lang="en-CA" sz="2200"/>
              <a:t>108 PHCs completed readiness assessment</a:t>
            </a:r>
          </a:p>
          <a:p>
            <a:pPr lvl="1"/>
            <a:r>
              <a:rPr lang="en-CA" sz="2200"/>
              <a:t>58 actual surveys</a:t>
            </a:r>
          </a:p>
          <a:p>
            <a:pPr lvl="1"/>
            <a:r>
              <a:rPr lang="en-CA" sz="2200"/>
              <a:t>223 surveyors participated in the surveyor training</a:t>
            </a:r>
          </a:p>
          <a:p>
            <a:pPr marL="228600" lvl="1" indent="0">
              <a:buNone/>
            </a:pPr>
            <a:endParaRPr lang="en-CA" sz="2200"/>
          </a:p>
          <a:p>
            <a:pPr marL="0" indent="0">
              <a:buNone/>
            </a:pPr>
            <a:endParaRPr lang="en-US" sz="2200"/>
          </a:p>
          <a:p>
            <a:endParaRPr lang="en-US"/>
          </a:p>
        </p:txBody>
      </p:sp>
      <p:graphicFrame>
        <p:nvGraphicFramePr>
          <p:cNvPr id="2" name="Table 1">
            <a:extLst>
              <a:ext uri="{FF2B5EF4-FFF2-40B4-BE49-F238E27FC236}">
                <a16:creationId xmlns:a16="http://schemas.microsoft.com/office/drawing/2014/main" id="{F6CADD05-D5C1-43D8-ACDD-F12C0BBF47F1}"/>
              </a:ext>
            </a:extLst>
          </p:cNvPr>
          <p:cNvGraphicFramePr>
            <a:graphicFrameLocks noGrp="1"/>
          </p:cNvGraphicFramePr>
          <p:nvPr>
            <p:extLst>
              <p:ext uri="{D42A27DB-BD31-4B8C-83A1-F6EECF244321}">
                <p14:modId xmlns:p14="http://schemas.microsoft.com/office/powerpoint/2010/main" val="4078946066"/>
              </p:ext>
            </p:extLst>
          </p:nvPr>
        </p:nvGraphicFramePr>
        <p:xfrm>
          <a:off x="5730853" y="2278469"/>
          <a:ext cx="5872249" cy="2528094"/>
        </p:xfrm>
        <a:graphic>
          <a:graphicData uri="http://schemas.openxmlformats.org/drawingml/2006/table">
            <a:tbl>
              <a:tblPr firstRow="1" firstCol="1" bandRow="1">
                <a:tableStyleId>{72833802-FEF1-4C79-8D5D-14CF1EAF98D9}</a:tableStyleId>
              </a:tblPr>
              <a:tblGrid>
                <a:gridCol w="4354981">
                  <a:extLst>
                    <a:ext uri="{9D8B030D-6E8A-4147-A177-3AD203B41FA5}">
                      <a16:colId xmlns:a16="http://schemas.microsoft.com/office/drawing/2014/main" val="3848295414"/>
                    </a:ext>
                  </a:extLst>
                </a:gridCol>
                <a:gridCol w="1517268">
                  <a:extLst>
                    <a:ext uri="{9D8B030D-6E8A-4147-A177-3AD203B41FA5}">
                      <a16:colId xmlns:a16="http://schemas.microsoft.com/office/drawing/2014/main" val="2275354884"/>
                    </a:ext>
                  </a:extLst>
                </a:gridCol>
              </a:tblGrid>
              <a:tr h="421349">
                <a:tc>
                  <a:txBody>
                    <a:bodyPr/>
                    <a:lstStyle/>
                    <a:p>
                      <a:pPr>
                        <a:lnSpc>
                          <a:spcPct val="107000"/>
                        </a:lnSpc>
                        <a:spcAft>
                          <a:spcPts val="0"/>
                        </a:spcAft>
                      </a:pPr>
                      <a:r>
                        <a:rPr lang="en-CA" sz="2200">
                          <a:effectLst/>
                        </a:rPr>
                        <a:t>Phase 6 Deliverables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a:effectLst/>
                        </a:rPr>
                        <a:t>Status</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3575092"/>
                  </a:ext>
                </a:extLst>
              </a:tr>
              <a:tr h="421349">
                <a:tc>
                  <a:txBody>
                    <a:bodyPr/>
                    <a:lstStyle/>
                    <a:p>
                      <a:pPr>
                        <a:lnSpc>
                          <a:spcPct val="107000"/>
                        </a:lnSpc>
                        <a:spcAft>
                          <a:spcPts val="0"/>
                        </a:spcAft>
                      </a:pPr>
                      <a:r>
                        <a:rPr lang="en-CA" sz="2200" b="0">
                          <a:effectLst/>
                        </a:rPr>
                        <a:t>General Workshops for PHC Reps (3)</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1261110011"/>
                  </a:ext>
                </a:extLst>
              </a:tr>
              <a:tr h="421349">
                <a:tc>
                  <a:txBody>
                    <a:bodyPr/>
                    <a:lstStyle/>
                    <a:p>
                      <a:pPr>
                        <a:lnSpc>
                          <a:spcPct val="107000"/>
                        </a:lnSpc>
                        <a:spcAft>
                          <a:spcPts val="0"/>
                        </a:spcAft>
                      </a:pPr>
                      <a:r>
                        <a:rPr lang="en-CA" sz="2200" b="0">
                          <a:effectLst/>
                        </a:rPr>
                        <a:t>Surveyor Trainings (2)</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1129516599"/>
                  </a:ext>
                </a:extLst>
              </a:tr>
              <a:tr h="421349">
                <a:tc>
                  <a:txBody>
                    <a:bodyPr/>
                    <a:lstStyle/>
                    <a:p>
                      <a:pPr>
                        <a:lnSpc>
                          <a:spcPct val="107000"/>
                        </a:lnSpc>
                        <a:spcAft>
                          <a:spcPts val="0"/>
                        </a:spcAft>
                      </a:pPr>
                      <a:r>
                        <a:rPr lang="en-CA" sz="2200" b="0">
                          <a:effectLst/>
                        </a:rPr>
                        <a:t>Software Setup</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537791879"/>
                  </a:ext>
                </a:extLst>
              </a:tr>
              <a:tr h="421349">
                <a:tc>
                  <a:txBody>
                    <a:bodyPr/>
                    <a:lstStyle/>
                    <a:p>
                      <a:pPr>
                        <a:lnSpc>
                          <a:spcPct val="107000"/>
                        </a:lnSpc>
                        <a:spcAft>
                          <a:spcPts val="0"/>
                        </a:spcAft>
                      </a:pPr>
                      <a:r>
                        <a:rPr lang="en-CA" sz="2200" b="0">
                          <a:effectLst/>
                        </a:rPr>
                        <a:t>Accreditation Co-surveys (20)</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a:effectLst/>
                        </a:rPr>
                        <a:t>Complete</a:t>
                      </a:r>
                      <a:endParaRPr lang="en-CA"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856302802"/>
                  </a:ext>
                </a:extLst>
              </a:tr>
              <a:tr h="421349">
                <a:tc>
                  <a:txBody>
                    <a:bodyPr/>
                    <a:lstStyle/>
                    <a:p>
                      <a:pPr>
                        <a:lnSpc>
                          <a:spcPct val="107000"/>
                        </a:lnSpc>
                        <a:spcAft>
                          <a:spcPts val="0"/>
                        </a:spcAft>
                      </a:pPr>
                      <a:r>
                        <a:rPr lang="en-CA"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3784559"/>
                  </a:ext>
                </a:extLst>
              </a:tr>
            </a:tbl>
          </a:graphicData>
        </a:graphic>
      </p:graphicFrame>
    </p:spTree>
    <p:extLst>
      <p:ext uri="{BB962C8B-B14F-4D97-AF65-F5344CB8AC3E}">
        <p14:creationId xmlns:p14="http://schemas.microsoft.com/office/powerpoint/2010/main" val="672630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851218"/>
          </a:xfrm>
        </p:spPr>
        <p:txBody>
          <a:bodyPr/>
          <a:lstStyle/>
          <a:p>
            <a:pPr algn="ctr"/>
            <a:r>
              <a:rPr lang="en-US"/>
              <a:t>First Nations Health Authority (FNHA)</a:t>
            </a:r>
          </a:p>
        </p:txBody>
      </p:sp>
      <p:sp>
        <p:nvSpPr>
          <p:cNvPr id="4" name="Text Placeholder 3"/>
          <p:cNvSpPr>
            <a:spLocks noGrp="1"/>
          </p:cNvSpPr>
          <p:nvPr>
            <p:ph type="body" sz="quarter" idx="14"/>
          </p:nvPr>
        </p:nvSpPr>
        <p:spPr>
          <a:xfrm>
            <a:off x="838200" y="1671638"/>
            <a:ext cx="10877550" cy="4686300"/>
          </a:xfrm>
        </p:spPr>
        <p:txBody>
          <a:bodyPr/>
          <a:lstStyle/>
          <a:p>
            <a:r>
              <a:rPr lang="en-US" sz="2200" b="1"/>
              <a:t>Objective</a:t>
            </a:r>
            <a:r>
              <a:rPr lang="en-US" sz="2200"/>
              <a:t>: Improve the delivery of health care in First Nations communities through the introduction of a Cultural Safety and Humility Standard and a recognition program.</a:t>
            </a:r>
          </a:p>
          <a:p>
            <a:endParaRPr lang="en-US" sz="2200"/>
          </a:p>
          <a:p>
            <a:r>
              <a:rPr lang="en-US" sz="2200"/>
              <a:t>Project Director – </a:t>
            </a:r>
            <a:r>
              <a:rPr lang="en-US" sz="2200" b="1"/>
              <a:t>Madeleine Drew</a:t>
            </a:r>
            <a:r>
              <a:rPr lang="en-US" sz="2200"/>
              <a:t>. Seconded until July 2020.</a:t>
            </a:r>
          </a:p>
          <a:p>
            <a:endParaRPr lang="en-US"/>
          </a:p>
        </p:txBody>
      </p:sp>
      <p:graphicFrame>
        <p:nvGraphicFramePr>
          <p:cNvPr id="5" name="Table 4">
            <a:extLst>
              <a:ext uri="{FF2B5EF4-FFF2-40B4-BE49-F238E27FC236}">
                <a16:creationId xmlns:a16="http://schemas.microsoft.com/office/drawing/2014/main" id="{CD8E0242-4999-4365-8098-C8C4AEA544EB}"/>
              </a:ext>
            </a:extLst>
          </p:cNvPr>
          <p:cNvGraphicFramePr>
            <a:graphicFrameLocks noGrp="1"/>
          </p:cNvGraphicFramePr>
          <p:nvPr>
            <p:extLst>
              <p:ext uri="{D42A27DB-BD31-4B8C-83A1-F6EECF244321}">
                <p14:modId xmlns:p14="http://schemas.microsoft.com/office/powerpoint/2010/main" val="636262202"/>
              </p:ext>
            </p:extLst>
          </p:nvPr>
        </p:nvGraphicFramePr>
        <p:xfrm>
          <a:off x="2232102" y="3846920"/>
          <a:ext cx="7727795" cy="2258744"/>
        </p:xfrm>
        <a:graphic>
          <a:graphicData uri="http://schemas.openxmlformats.org/drawingml/2006/table">
            <a:tbl>
              <a:tblPr firstRow="1" firstCol="1" bandRow="1">
                <a:tableStyleId>{72833802-FEF1-4C79-8D5D-14CF1EAF98D9}</a:tableStyleId>
              </a:tblPr>
              <a:tblGrid>
                <a:gridCol w="1928783">
                  <a:extLst>
                    <a:ext uri="{9D8B030D-6E8A-4147-A177-3AD203B41FA5}">
                      <a16:colId xmlns:a16="http://schemas.microsoft.com/office/drawing/2014/main" val="1734777141"/>
                    </a:ext>
                  </a:extLst>
                </a:gridCol>
                <a:gridCol w="3728006">
                  <a:extLst>
                    <a:ext uri="{9D8B030D-6E8A-4147-A177-3AD203B41FA5}">
                      <a16:colId xmlns:a16="http://schemas.microsoft.com/office/drawing/2014/main" val="20183999"/>
                    </a:ext>
                  </a:extLst>
                </a:gridCol>
                <a:gridCol w="2071006">
                  <a:extLst>
                    <a:ext uri="{9D8B030D-6E8A-4147-A177-3AD203B41FA5}">
                      <a16:colId xmlns:a16="http://schemas.microsoft.com/office/drawing/2014/main" val="3214304477"/>
                    </a:ext>
                  </a:extLst>
                </a:gridCol>
              </a:tblGrid>
              <a:tr h="519023">
                <a:tc>
                  <a:txBody>
                    <a:bodyPr/>
                    <a:lstStyle/>
                    <a:p>
                      <a:pPr algn="ctr">
                        <a:lnSpc>
                          <a:spcPct val="107000"/>
                        </a:lnSpc>
                        <a:spcAft>
                          <a:spcPts val="0"/>
                        </a:spcAft>
                      </a:pPr>
                      <a:r>
                        <a:rPr lang="en-CA" sz="2200" b="1">
                          <a:effectLst/>
                        </a:rPr>
                        <a:t>Contract</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CA" sz="2200" b="1">
                          <a:effectLst/>
                        </a:rPr>
                        <a:t>Description</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CA" sz="2200" b="1">
                          <a:effectLst/>
                        </a:rPr>
                        <a:t>Status</a:t>
                      </a:r>
                      <a:endParaRPr lang="en-CA" sz="2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956810"/>
                  </a:ext>
                </a:extLst>
              </a:tr>
              <a:tr h="519023">
                <a:tc>
                  <a:txBody>
                    <a:bodyPr/>
                    <a:lstStyle/>
                    <a:p>
                      <a:pPr>
                        <a:lnSpc>
                          <a:spcPct val="107000"/>
                        </a:lnSpc>
                        <a:spcAft>
                          <a:spcPts val="0"/>
                        </a:spcAft>
                      </a:pPr>
                      <a:r>
                        <a:rPr lang="en-CA" sz="2200" b="0">
                          <a:effectLst/>
                        </a:rPr>
                        <a:t>Contract #1</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b="0">
                          <a:effectLst/>
                        </a:rPr>
                        <a:t>Secondment of Project Director</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CA" sz="2200" b="0">
                          <a:effectLst/>
                        </a:rPr>
                        <a:t>Complete</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984344835"/>
                  </a:ext>
                </a:extLst>
              </a:tr>
              <a:tr h="519023">
                <a:tc>
                  <a:txBody>
                    <a:bodyPr/>
                    <a:lstStyle/>
                    <a:p>
                      <a:pPr>
                        <a:lnSpc>
                          <a:spcPct val="107000"/>
                        </a:lnSpc>
                        <a:spcAft>
                          <a:spcPts val="0"/>
                        </a:spcAft>
                      </a:pPr>
                      <a:r>
                        <a:rPr lang="en-CA" sz="2200" b="0">
                          <a:effectLst/>
                        </a:rPr>
                        <a:t>Contract #2</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b="0">
                          <a:effectLst/>
                        </a:rPr>
                        <a:t>STD Development</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85750" indent="-285750" algn="ctr">
                        <a:lnSpc>
                          <a:spcPct val="107000"/>
                        </a:lnSpc>
                        <a:spcAft>
                          <a:spcPts val="0"/>
                        </a:spcAft>
                        <a:buFont typeface="Wingdings" panose="05000000000000000000" pitchFamily="2" charset="2"/>
                        <a:buChar char="ü"/>
                      </a:pPr>
                      <a:r>
                        <a:rPr lang="en-CA" sz="2200" b="0">
                          <a:effectLst/>
                        </a:rPr>
                        <a:t>In progress</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4251049248"/>
                  </a:ext>
                </a:extLst>
              </a:tr>
              <a:tr h="672381">
                <a:tc>
                  <a:txBody>
                    <a:bodyPr/>
                    <a:lstStyle/>
                    <a:p>
                      <a:pPr>
                        <a:lnSpc>
                          <a:spcPct val="107000"/>
                        </a:lnSpc>
                        <a:spcAft>
                          <a:spcPts val="0"/>
                        </a:spcAft>
                      </a:pPr>
                      <a:r>
                        <a:rPr lang="en-CA" sz="2200" b="0">
                          <a:effectLst/>
                        </a:rPr>
                        <a:t>Contract #3</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CA" sz="2200" b="0">
                          <a:effectLst/>
                        </a:rPr>
                        <a:t>Recognition Program Development</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CA" sz="2200" b="0">
                          <a:effectLst/>
                        </a:rPr>
                        <a:t>Not started</a:t>
                      </a:r>
                      <a:endParaRPr lang="en-CA" sz="2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560459103"/>
                  </a:ext>
                </a:extLst>
              </a:tr>
            </a:tbl>
          </a:graphicData>
        </a:graphic>
      </p:graphicFrame>
    </p:spTree>
    <p:extLst>
      <p:ext uri="{BB962C8B-B14F-4D97-AF65-F5344CB8AC3E}">
        <p14:creationId xmlns:p14="http://schemas.microsoft.com/office/powerpoint/2010/main" val="1563195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 few proposals in negotiation…</a:t>
            </a:r>
          </a:p>
        </p:txBody>
      </p:sp>
      <p:graphicFrame>
        <p:nvGraphicFramePr>
          <p:cNvPr id="5" name="Table 4">
            <a:extLst>
              <a:ext uri="{FF2B5EF4-FFF2-40B4-BE49-F238E27FC236}">
                <a16:creationId xmlns:a16="http://schemas.microsoft.com/office/drawing/2014/main" id="{8626FEEA-DCDE-4534-BCB5-9CC707379733}"/>
              </a:ext>
            </a:extLst>
          </p:cNvPr>
          <p:cNvGraphicFramePr>
            <a:graphicFrameLocks noGrp="1"/>
          </p:cNvGraphicFramePr>
          <p:nvPr>
            <p:extLst>
              <p:ext uri="{D42A27DB-BD31-4B8C-83A1-F6EECF244321}">
                <p14:modId xmlns:p14="http://schemas.microsoft.com/office/powerpoint/2010/main" val="1030011838"/>
              </p:ext>
            </p:extLst>
          </p:nvPr>
        </p:nvGraphicFramePr>
        <p:xfrm>
          <a:off x="1047169" y="1400139"/>
          <a:ext cx="10097662" cy="4634499"/>
        </p:xfrm>
        <a:graphic>
          <a:graphicData uri="http://schemas.openxmlformats.org/drawingml/2006/table">
            <a:tbl>
              <a:tblPr firstRow="1" firstCol="1" bandRow="1">
                <a:tableStyleId>{21E4AEA4-8DFA-4A89-87EB-49C32662AFE0}</a:tableStyleId>
              </a:tblPr>
              <a:tblGrid>
                <a:gridCol w="2750668">
                  <a:extLst>
                    <a:ext uri="{9D8B030D-6E8A-4147-A177-3AD203B41FA5}">
                      <a16:colId xmlns:a16="http://schemas.microsoft.com/office/drawing/2014/main" val="44989022"/>
                    </a:ext>
                  </a:extLst>
                </a:gridCol>
                <a:gridCol w="7346994">
                  <a:extLst>
                    <a:ext uri="{9D8B030D-6E8A-4147-A177-3AD203B41FA5}">
                      <a16:colId xmlns:a16="http://schemas.microsoft.com/office/drawing/2014/main" val="2219643522"/>
                    </a:ext>
                  </a:extLst>
                </a:gridCol>
              </a:tblGrid>
              <a:tr h="206959">
                <a:tc>
                  <a:txBody>
                    <a:bodyPr/>
                    <a:lstStyle/>
                    <a:p>
                      <a:pPr algn="ctr">
                        <a:lnSpc>
                          <a:spcPct val="107000"/>
                        </a:lnSpc>
                        <a:spcAft>
                          <a:spcPts val="0"/>
                        </a:spcAft>
                      </a:pPr>
                      <a:r>
                        <a:rPr lang="en-CA" sz="2200">
                          <a:effectLst/>
                          <a:latin typeface="Arial" panose="020B0604020202020204" pitchFamily="34" charset="0"/>
                          <a:cs typeface="Arial" panose="020B0604020202020204" pitchFamily="34" charset="0"/>
                        </a:rPr>
                        <a:t>CLIENT</a:t>
                      </a: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CA" sz="2200">
                          <a:effectLst/>
                          <a:latin typeface="Arial" panose="020B0604020202020204" pitchFamily="34" charset="0"/>
                          <a:cs typeface="Arial" panose="020B0604020202020204" pitchFamily="34" charset="0"/>
                        </a:rPr>
                        <a:t>CONTRACT DELIVERABLES</a:t>
                      </a:r>
                    </a:p>
                    <a:p>
                      <a:pPr algn="ctr">
                        <a:lnSpc>
                          <a:spcPct val="107000"/>
                        </a:lnSpc>
                        <a:spcAft>
                          <a:spcPts val="0"/>
                        </a:spcAft>
                      </a:pP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05798477"/>
                  </a:ext>
                </a:extLst>
              </a:tr>
              <a:tr h="1446410">
                <a:tc>
                  <a:txBody>
                    <a:bodyPr/>
                    <a:lstStyle/>
                    <a:p>
                      <a:pPr algn="ctr">
                        <a:lnSpc>
                          <a:spcPct val="107000"/>
                        </a:lnSpc>
                        <a:spcAft>
                          <a:spcPts val="0"/>
                        </a:spcAft>
                      </a:pPr>
                      <a:endParaRPr lang="en-CA" sz="2200">
                        <a:effectLst/>
                        <a:latin typeface="Arial" panose="020B0604020202020204" pitchFamily="34" charset="0"/>
                        <a:cs typeface="Arial" panose="020B0604020202020204" pitchFamily="34" charset="0"/>
                      </a:endParaRPr>
                    </a:p>
                    <a:p>
                      <a:pPr algn="ctr">
                        <a:lnSpc>
                          <a:spcPct val="107000"/>
                        </a:lnSpc>
                        <a:spcAft>
                          <a:spcPts val="0"/>
                        </a:spcAft>
                      </a:pPr>
                      <a:r>
                        <a:rPr lang="en-CA" sz="2200">
                          <a:effectLst/>
                          <a:latin typeface="Arial" panose="020B0604020202020204" pitchFamily="34" charset="0"/>
                          <a:cs typeface="Arial" panose="020B0604020202020204" pitchFamily="34" charset="0"/>
                        </a:rPr>
                        <a:t>MOPH Lebanon </a:t>
                      </a:r>
                    </a:p>
                    <a:p>
                      <a:pPr algn="ctr">
                        <a:lnSpc>
                          <a:spcPct val="107000"/>
                        </a:lnSpc>
                        <a:spcAft>
                          <a:spcPts val="0"/>
                        </a:spcAft>
                      </a:pPr>
                      <a:r>
                        <a:rPr lang="en-CA" sz="2200">
                          <a:effectLst/>
                          <a:latin typeface="Arial" panose="020B0604020202020204" pitchFamily="34" charset="0"/>
                          <a:ea typeface="Calibri" panose="020F0502020204030204" pitchFamily="34" charset="0"/>
                          <a:cs typeface="Arial" panose="020B0604020202020204" pitchFamily="34" charset="0"/>
                        </a:rPr>
                        <a:t>(Phase 7)</a:t>
                      </a:r>
                    </a:p>
                  </a:txBody>
                  <a:tcPr marL="68580" marR="68580" marT="0" marB="0"/>
                </a:tc>
                <a:tc>
                  <a:txBody>
                    <a:bodyPr/>
                    <a:lstStyle/>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General Workshops for PHC Representatives (4)</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Surveyor Trainings (2)</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Self-Assessments (40)</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Accreditation Co-surveys (40)</a:t>
                      </a: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4984607"/>
                  </a:ext>
                </a:extLst>
              </a:tr>
              <a:tr h="349468">
                <a:tc>
                  <a:txBody>
                    <a:bodyPr/>
                    <a:lstStyle/>
                    <a:p>
                      <a:pPr algn="ctr">
                        <a:lnSpc>
                          <a:spcPct val="107000"/>
                        </a:lnSpc>
                        <a:spcAft>
                          <a:spcPts val="0"/>
                        </a:spcAft>
                      </a:pPr>
                      <a:r>
                        <a:rPr lang="en-CA" sz="2200">
                          <a:effectLst/>
                          <a:latin typeface="Arial" panose="020B0604020202020204" pitchFamily="34" charset="0"/>
                          <a:cs typeface="Arial" panose="020B0604020202020204" pitchFamily="34" charset="0"/>
                        </a:rPr>
                        <a:t>MOH Kuwait</a:t>
                      </a:r>
                    </a:p>
                    <a:p>
                      <a:pPr algn="ctr">
                        <a:lnSpc>
                          <a:spcPct val="107000"/>
                        </a:lnSpc>
                        <a:spcAft>
                          <a:spcPts val="0"/>
                        </a:spcAft>
                      </a:pPr>
                      <a:r>
                        <a:rPr lang="en-CA" sz="2200">
                          <a:effectLst/>
                          <a:latin typeface="Arial" panose="020B0604020202020204" pitchFamily="34" charset="0"/>
                          <a:ea typeface="Calibri" panose="020F0502020204030204" pitchFamily="34" charset="0"/>
                          <a:cs typeface="Arial" panose="020B0604020202020204" pitchFamily="34" charset="0"/>
                        </a:rPr>
                        <a:t>(Qmentum Global)</a:t>
                      </a:r>
                    </a:p>
                    <a:p>
                      <a:pPr algn="ctr">
                        <a:lnSpc>
                          <a:spcPct val="107000"/>
                        </a:lnSpc>
                        <a:spcAft>
                          <a:spcPts val="0"/>
                        </a:spcAft>
                      </a:pP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endParaRPr lang="en-CA" sz="2200">
                        <a:effectLst/>
                        <a:latin typeface="Arial" panose="020B0604020202020204" pitchFamily="34" charset="0"/>
                        <a:cs typeface="Arial" panose="020B0604020202020204" pitchFamily="34" charset="0"/>
                      </a:endParaRPr>
                    </a:p>
                    <a:p>
                      <a:pPr>
                        <a:lnSpc>
                          <a:spcPct val="107000"/>
                        </a:lnSpc>
                        <a:spcAft>
                          <a:spcPts val="0"/>
                        </a:spcAft>
                      </a:pPr>
                      <a:r>
                        <a:rPr lang="en-CA" sz="2200">
                          <a:effectLst/>
                          <a:latin typeface="Arial" panose="020B0604020202020204" pitchFamily="34" charset="0"/>
                          <a:cs typeface="Arial" panose="020B0604020202020204" pitchFamily="34" charset="0"/>
                        </a:rPr>
                        <a:t>Become a GPP and license Qmentum Global Program</a:t>
                      </a:r>
                    </a:p>
                    <a:p>
                      <a:pPr>
                        <a:lnSpc>
                          <a:spcPct val="107000"/>
                        </a:lnSpc>
                        <a:spcAft>
                          <a:spcPts val="0"/>
                        </a:spcAft>
                      </a:pP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82363281"/>
                  </a:ext>
                </a:extLst>
              </a:tr>
              <a:tr h="1446410">
                <a:tc>
                  <a:txBody>
                    <a:bodyPr/>
                    <a:lstStyle/>
                    <a:p>
                      <a:pPr algn="ctr">
                        <a:lnSpc>
                          <a:spcPct val="107000"/>
                        </a:lnSpc>
                        <a:spcAft>
                          <a:spcPts val="0"/>
                        </a:spcAft>
                      </a:pPr>
                      <a:endParaRPr lang="en-CA" sz="2200">
                        <a:effectLst/>
                        <a:latin typeface="Arial" panose="020B0604020202020204" pitchFamily="34" charset="0"/>
                        <a:cs typeface="Arial" panose="020B0604020202020204" pitchFamily="34" charset="0"/>
                      </a:endParaRPr>
                    </a:p>
                    <a:p>
                      <a:pPr algn="ctr">
                        <a:lnSpc>
                          <a:spcPct val="107000"/>
                        </a:lnSpc>
                        <a:spcAft>
                          <a:spcPts val="0"/>
                        </a:spcAft>
                      </a:pPr>
                      <a:r>
                        <a:rPr lang="en-CA" sz="2200">
                          <a:effectLst/>
                          <a:latin typeface="Arial" panose="020B0604020202020204" pitchFamily="34" charset="0"/>
                          <a:cs typeface="Arial" panose="020B0604020202020204" pitchFamily="34" charset="0"/>
                        </a:rPr>
                        <a:t>MOH Qatar</a:t>
                      </a: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HSO Accreditation Software Licence</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Licensing Software Updates and Testing</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Training on Licensing Software</a:t>
                      </a:r>
                    </a:p>
                    <a:p>
                      <a:pPr marL="285750" indent="-285750">
                        <a:lnSpc>
                          <a:spcPct val="107000"/>
                        </a:lnSpc>
                        <a:spcAft>
                          <a:spcPts val="0"/>
                        </a:spcAft>
                        <a:buFont typeface="Arial" panose="020B0604020202020204" pitchFamily="34" charset="0"/>
                        <a:buChar char="•"/>
                      </a:pPr>
                      <a:r>
                        <a:rPr lang="en-CA" sz="2200">
                          <a:effectLst/>
                          <a:latin typeface="Arial" panose="020B0604020202020204" pitchFamily="34" charset="0"/>
                          <a:cs typeface="Arial" panose="020B0604020202020204" pitchFamily="34" charset="0"/>
                        </a:rPr>
                        <a:t>Technical Support</a:t>
                      </a:r>
                      <a:endParaRPr lang="en-CA"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2971080"/>
                  </a:ext>
                </a:extLst>
              </a:tr>
            </a:tbl>
          </a:graphicData>
        </a:graphic>
      </p:graphicFrame>
    </p:spTree>
    <p:extLst>
      <p:ext uri="{BB962C8B-B14F-4D97-AF65-F5344CB8AC3E}">
        <p14:creationId xmlns:p14="http://schemas.microsoft.com/office/powerpoint/2010/main" val="176192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1FD0C-2E38-4845-A65F-BDCD9520FA43}"/>
              </a:ext>
            </a:extLst>
          </p:cNvPr>
          <p:cNvSpPr/>
          <p:nvPr/>
        </p:nvSpPr>
        <p:spPr>
          <a:xfrm>
            <a:off x="2462884" y="2025838"/>
            <a:ext cx="4783425" cy="1323439"/>
          </a:xfrm>
          <a:prstGeom prst="rect">
            <a:avLst/>
          </a:prstGeom>
          <a:noFill/>
        </p:spPr>
        <p:txBody>
          <a:bodyPr wrap="none" lIns="91440" tIns="45720" rIns="91440" bIns="45720" anchor="t">
            <a:spAutoFit/>
          </a:bodyPr>
          <a:lstStyle/>
          <a:p>
            <a:pPr algn="ctr"/>
            <a:r>
              <a:rPr lang="en-CA" sz="8000" b="1">
                <a:solidFill>
                  <a:srgbClr val="FFFFFF"/>
                </a:solidFill>
                <a:cs typeface="Calibri"/>
              </a:rPr>
              <a:t>Innovation</a:t>
            </a:r>
          </a:p>
        </p:txBody>
      </p:sp>
      <p:pic>
        <p:nvPicPr>
          <p:cNvPr id="2" name="Picture 3">
            <a:extLst>
              <a:ext uri="{FF2B5EF4-FFF2-40B4-BE49-F238E27FC236}">
                <a16:creationId xmlns:a16="http://schemas.microsoft.com/office/drawing/2014/main" id="{3250A19D-9E53-45BB-8114-DD889A848A11}"/>
              </a:ext>
            </a:extLst>
          </p:cNvPr>
          <p:cNvPicPr>
            <a:picLocks noChangeAspect="1"/>
          </p:cNvPicPr>
          <p:nvPr/>
        </p:nvPicPr>
        <p:blipFill>
          <a:blip r:embed="rId2"/>
          <a:stretch>
            <a:fillRect/>
          </a:stretch>
        </p:blipFill>
        <p:spPr>
          <a:xfrm>
            <a:off x="4724400" y="3218370"/>
            <a:ext cx="2743200" cy="421259"/>
          </a:xfrm>
          <a:prstGeom prst="rect">
            <a:avLst/>
          </a:prstGeom>
        </p:spPr>
      </p:pic>
    </p:spTree>
    <p:extLst>
      <p:ext uri="{BB962C8B-B14F-4D97-AF65-F5344CB8AC3E}">
        <p14:creationId xmlns:p14="http://schemas.microsoft.com/office/powerpoint/2010/main" val="4147472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9363" y="241444"/>
            <a:ext cx="10515600" cy="579095"/>
          </a:xfrm>
        </p:spPr>
        <p:txBody>
          <a:bodyPr>
            <a:normAutofit/>
          </a:bodyPr>
          <a:lstStyle/>
          <a:p>
            <a:r>
              <a:rPr lang="en-US" b="0"/>
              <a:t>What does the innovation team do?</a:t>
            </a:r>
          </a:p>
        </p:txBody>
      </p:sp>
      <p:sp>
        <p:nvSpPr>
          <p:cNvPr id="2" name="Rectangle 1">
            <a:extLst>
              <a:ext uri="{FF2B5EF4-FFF2-40B4-BE49-F238E27FC236}">
                <a16:creationId xmlns:a16="http://schemas.microsoft.com/office/drawing/2014/main" id="{D0FB1816-08EA-4696-9B07-C3B84EDD7359}"/>
              </a:ext>
            </a:extLst>
          </p:cNvPr>
          <p:cNvSpPr/>
          <p:nvPr/>
        </p:nvSpPr>
        <p:spPr>
          <a:xfrm>
            <a:off x="6168777" y="3696855"/>
            <a:ext cx="242374" cy="369332"/>
          </a:xfrm>
          <a:prstGeom prst="rect">
            <a:avLst/>
          </a:prstGeom>
        </p:spPr>
        <p:txBody>
          <a:bodyPr wrap="none">
            <a:spAutoFit/>
          </a:bodyPr>
          <a:lstStyle/>
          <a:p>
            <a:r>
              <a:rPr lang="en-CA">
                <a:solidFill>
                  <a:srgbClr val="000000"/>
                </a:solidFill>
                <a:latin typeface="Times New Roman" panose="02020603050405020304" pitchFamily="18" charset="0"/>
              </a:rPr>
              <a:t> </a:t>
            </a:r>
            <a:endParaRPr lang="en-CA"/>
          </a:p>
        </p:txBody>
      </p:sp>
      <p:sp>
        <p:nvSpPr>
          <p:cNvPr id="10" name="Rectangle 9">
            <a:extLst>
              <a:ext uri="{FF2B5EF4-FFF2-40B4-BE49-F238E27FC236}">
                <a16:creationId xmlns:a16="http://schemas.microsoft.com/office/drawing/2014/main" id="{8256E492-60F3-4B2A-B742-C528BD6CC8B6}"/>
              </a:ext>
            </a:extLst>
          </p:cNvPr>
          <p:cNvSpPr/>
          <p:nvPr/>
        </p:nvSpPr>
        <p:spPr>
          <a:xfrm>
            <a:off x="2050472" y="3881521"/>
            <a:ext cx="2392215" cy="1671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9AE278C-4E03-4CC1-A314-1FB8D52BAFD5}"/>
              </a:ext>
            </a:extLst>
          </p:cNvPr>
          <p:cNvSpPr/>
          <p:nvPr/>
        </p:nvSpPr>
        <p:spPr>
          <a:xfrm>
            <a:off x="4862946" y="3881521"/>
            <a:ext cx="2392218" cy="1671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Down 3">
            <a:extLst>
              <a:ext uri="{FF2B5EF4-FFF2-40B4-BE49-F238E27FC236}">
                <a16:creationId xmlns:a16="http://schemas.microsoft.com/office/drawing/2014/main" id="{52958481-A4AC-4C0C-9710-7C616EBA2904}"/>
              </a:ext>
            </a:extLst>
          </p:cNvPr>
          <p:cNvSpPr/>
          <p:nvPr/>
        </p:nvSpPr>
        <p:spPr>
          <a:xfrm>
            <a:off x="1021767" y="1958082"/>
            <a:ext cx="471054" cy="359509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CA"/>
              <a:t>Market Expansion</a:t>
            </a:r>
          </a:p>
        </p:txBody>
      </p:sp>
      <p:sp>
        <p:nvSpPr>
          <p:cNvPr id="12" name="Arrow: Down 11">
            <a:extLst>
              <a:ext uri="{FF2B5EF4-FFF2-40B4-BE49-F238E27FC236}">
                <a16:creationId xmlns:a16="http://schemas.microsoft.com/office/drawing/2014/main" id="{8F16133B-1DA0-4DD4-9097-DF547A5ED367}"/>
              </a:ext>
            </a:extLst>
          </p:cNvPr>
          <p:cNvSpPr/>
          <p:nvPr/>
        </p:nvSpPr>
        <p:spPr>
          <a:xfrm rot="16200000">
            <a:off x="4319147" y="-1347479"/>
            <a:ext cx="471054" cy="554643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CA"/>
              <a:t>Service Expansion</a:t>
            </a:r>
          </a:p>
        </p:txBody>
      </p:sp>
      <p:sp>
        <p:nvSpPr>
          <p:cNvPr id="14" name="Rectangle 13">
            <a:extLst>
              <a:ext uri="{FF2B5EF4-FFF2-40B4-BE49-F238E27FC236}">
                <a16:creationId xmlns:a16="http://schemas.microsoft.com/office/drawing/2014/main" id="{4574C3E6-1AD5-493A-A150-FD0C44B36FAF}"/>
              </a:ext>
            </a:extLst>
          </p:cNvPr>
          <p:cNvSpPr/>
          <p:nvPr/>
        </p:nvSpPr>
        <p:spPr>
          <a:xfrm>
            <a:off x="2050471" y="1958082"/>
            <a:ext cx="2392216" cy="270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Existing Services/Products</a:t>
            </a:r>
          </a:p>
        </p:txBody>
      </p:sp>
      <p:sp>
        <p:nvSpPr>
          <p:cNvPr id="15" name="Rectangle 14">
            <a:extLst>
              <a:ext uri="{FF2B5EF4-FFF2-40B4-BE49-F238E27FC236}">
                <a16:creationId xmlns:a16="http://schemas.microsoft.com/office/drawing/2014/main" id="{087A11D8-B168-42D9-BCED-D44B6992B0AC}"/>
              </a:ext>
            </a:extLst>
          </p:cNvPr>
          <p:cNvSpPr/>
          <p:nvPr/>
        </p:nvSpPr>
        <p:spPr>
          <a:xfrm>
            <a:off x="2050471" y="2221316"/>
            <a:ext cx="2392216" cy="1459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266AB9DE-85B7-4191-9EA4-00B9D7380201}"/>
              </a:ext>
            </a:extLst>
          </p:cNvPr>
          <p:cNvSpPr/>
          <p:nvPr/>
        </p:nvSpPr>
        <p:spPr>
          <a:xfrm>
            <a:off x="4969163" y="1958082"/>
            <a:ext cx="2179783" cy="270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New Services/Products</a:t>
            </a:r>
          </a:p>
        </p:txBody>
      </p:sp>
      <p:sp>
        <p:nvSpPr>
          <p:cNvPr id="17" name="Rectangle 16">
            <a:extLst>
              <a:ext uri="{FF2B5EF4-FFF2-40B4-BE49-F238E27FC236}">
                <a16:creationId xmlns:a16="http://schemas.microsoft.com/office/drawing/2014/main" id="{65A31424-9376-4350-A858-AC6A4FE7F295}"/>
              </a:ext>
            </a:extLst>
          </p:cNvPr>
          <p:cNvSpPr/>
          <p:nvPr/>
        </p:nvSpPr>
        <p:spPr>
          <a:xfrm>
            <a:off x="4862945" y="2209861"/>
            <a:ext cx="2392217" cy="1459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0AE80CC3-9D9C-472D-9568-3F2BE4C36CF1}"/>
              </a:ext>
            </a:extLst>
          </p:cNvPr>
          <p:cNvSpPr/>
          <p:nvPr/>
        </p:nvSpPr>
        <p:spPr>
          <a:xfrm rot="16200000">
            <a:off x="1182235" y="2827467"/>
            <a:ext cx="1468609" cy="270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Existing Markets</a:t>
            </a:r>
          </a:p>
        </p:txBody>
      </p:sp>
      <p:sp>
        <p:nvSpPr>
          <p:cNvPr id="19" name="Rectangle 18">
            <a:extLst>
              <a:ext uri="{FF2B5EF4-FFF2-40B4-BE49-F238E27FC236}">
                <a16:creationId xmlns:a16="http://schemas.microsoft.com/office/drawing/2014/main" id="{65F95410-02E2-4646-837C-AE1C84F6C64D}"/>
              </a:ext>
            </a:extLst>
          </p:cNvPr>
          <p:cNvSpPr/>
          <p:nvPr/>
        </p:nvSpPr>
        <p:spPr>
          <a:xfrm rot="16200000">
            <a:off x="1080710" y="4582268"/>
            <a:ext cx="1671659" cy="270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rPr>
              <a:t>New Markets</a:t>
            </a:r>
          </a:p>
        </p:txBody>
      </p:sp>
      <p:sp>
        <p:nvSpPr>
          <p:cNvPr id="20" name="TextBox 19">
            <a:extLst>
              <a:ext uri="{FF2B5EF4-FFF2-40B4-BE49-F238E27FC236}">
                <a16:creationId xmlns:a16="http://schemas.microsoft.com/office/drawing/2014/main" id="{A64FC58B-E8B4-4977-8351-FCB46FE38C72}"/>
              </a:ext>
            </a:extLst>
          </p:cNvPr>
          <p:cNvSpPr txBox="1"/>
          <p:nvPr/>
        </p:nvSpPr>
        <p:spPr>
          <a:xfrm>
            <a:off x="2081082" y="2339368"/>
            <a:ext cx="2361605" cy="1200329"/>
          </a:xfrm>
          <a:prstGeom prst="rect">
            <a:avLst/>
          </a:prstGeom>
          <a:noFill/>
        </p:spPr>
        <p:txBody>
          <a:bodyPr wrap="square" rtlCol="0">
            <a:spAutoFit/>
          </a:bodyPr>
          <a:lstStyle/>
          <a:p>
            <a:pPr algn="ctr"/>
            <a:r>
              <a:rPr lang="en-CA">
                <a:solidFill>
                  <a:schemeClr val="bg1"/>
                </a:solidFill>
              </a:rPr>
              <a:t>Increase our market share  of established services in existing geographies</a:t>
            </a:r>
          </a:p>
        </p:txBody>
      </p:sp>
      <p:sp>
        <p:nvSpPr>
          <p:cNvPr id="21" name="TextBox 20">
            <a:extLst>
              <a:ext uri="{FF2B5EF4-FFF2-40B4-BE49-F238E27FC236}">
                <a16:creationId xmlns:a16="http://schemas.microsoft.com/office/drawing/2014/main" id="{99BC0ABA-ED59-4021-B06F-96B0667934C7}"/>
              </a:ext>
            </a:extLst>
          </p:cNvPr>
          <p:cNvSpPr txBox="1"/>
          <p:nvPr/>
        </p:nvSpPr>
        <p:spPr>
          <a:xfrm>
            <a:off x="2295806" y="4181839"/>
            <a:ext cx="1983509" cy="1200329"/>
          </a:xfrm>
          <a:prstGeom prst="rect">
            <a:avLst/>
          </a:prstGeom>
          <a:noFill/>
        </p:spPr>
        <p:txBody>
          <a:bodyPr wrap="square" rtlCol="0">
            <a:spAutoFit/>
          </a:bodyPr>
          <a:lstStyle/>
          <a:p>
            <a:pPr algn="ctr"/>
            <a:r>
              <a:rPr lang="en-CA">
                <a:solidFill>
                  <a:schemeClr val="bg1"/>
                </a:solidFill>
              </a:rPr>
              <a:t>Enter new geographies with established services</a:t>
            </a:r>
          </a:p>
        </p:txBody>
      </p:sp>
      <p:sp>
        <p:nvSpPr>
          <p:cNvPr id="22" name="TextBox 21">
            <a:extLst>
              <a:ext uri="{FF2B5EF4-FFF2-40B4-BE49-F238E27FC236}">
                <a16:creationId xmlns:a16="http://schemas.microsoft.com/office/drawing/2014/main" id="{86504ABF-DE0C-4830-A14D-80D5099C8967}"/>
              </a:ext>
            </a:extLst>
          </p:cNvPr>
          <p:cNvSpPr txBox="1"/>
          <p:nvPr/>
        </p:nvSpPr>
        <p:spPr>
          <a:xfrm>
            <a:off x="5067298" y="2350823"/>
            <a:ext cx="1983509" cy="923330"/>
          </a:xfrm>
          <a:prstGeom prst="rect">
            <a:avLst/>
          </a:prstGeom>
          <a:noFill/>
        </p:spPr>
        <p:txBody>
          <a:bodyPr wrap="square" rtlCol="0">
            <a:spAutoFit/>
          </a:bodyPr>
          <a:lstStyle/>
          <a:p>
            <a:pPr algn="ctr"/>
            <a:r>
              <a:rPr lang="en-CA">
                <a:solidFill>
                  <a:schemeClr val="bg1"/>
                </a:solidFill>
              </a:rPr>
              <a:t>Add new services  in existing geographies</a:t>
            </a:r>
          </a:p>
        </p:txBody>
      </p:sp>
      <p:sp>
        <p:nvSpPr>
          <p:cNvPr id="23" name="TextBox 22">
            <a:extLst>
              <a:ext uri="{FF2B5EF4-FFF2-40B4-BE49-F238E27FC236}">
                <a16:creationId xmlns:a16="http://schemas.microsoft.com/office/drawing/2014/main" id="{50439D2A-88A3-452A-831F-2380F4AE4720}"/>
              </a:ext>
            </a:extLst>
          </p:cNvPr>
          <p:cNvSpPr txBox="1"/>
          <p:nvPr/>
        </p:nvSpPr>
        <p:spPr>
          <a:xfrm>
            <a:off x="5067298" y="4234508"/>
            <a:ext cx="1983509" cy="923330"/>
          </a:xfrm>
          <a:prstGeom prst="rect">
            <a:avLst/>
          </a:prstGeom>
          <a:noFill/>
        </p:spPr>
        <p:txBody>
          <a:bodyPr wrap="square" rtlCol="0">
            <a:spAutoFit/>
          </a:bodyPr>
          <a:lstStyle/>
          <a:p>
            <a:pPr algn="ctr"/>
            <a:r>
              <a:rPr lang="en-CA">
                <a:solidFill>
                  <a:schemeClr val="bg1"/>
                </a:solidFill>
              </a:rPr>
              <a:t>Add new services in new geographies</a:t>
            </a:r>
          </a:p>
        </p:txBody>
      </p:sp>
      <p:sp>
        <p:nvSpPr>
          <p:cNvPr id="24" name="Right Brace 23">
            <a:extLst>
              <a:ext uri="{FF2B5EF4-FFF2-40B4-BE49-F238E27FC236}">
                <a16:creationId xmlns:a16="http://schemas.microsoft.com/office/drawing/2014/main" id="{6129D236-7D4C-48F6-B1F1-9BD1D7A5E2D8}"/>
              </a:ext>
            </a:extLst>
          </p:cNvPr>
          <p:cNvSpPr/>
          <p:nvPr/>
        </p:nvSpPr>
        <p:spPr>
          <a:xfrm>
            <a:off x="6770243" y="1838036"/>
            <a:ext cx="1547143" cy="3851564"/>
          </a:xfrm>
          <a:prstGeom prst="rightBrace">
            <a:avLst/>
          </a:prstGeom>
          <a:ln w="28575">
            <a:solidFill>
              <a:schemeClr val="accent2"/>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CA"/>
          </a:p>
        </p:txBody>
      </p:sp>
      <p:sp>
        <p:nvSpPr>
          <p:cNvPr id="25" name="Left Bracket 24">
            <a:extLst>
              <a:ext uri="{FF2B5EF4-FFF2-40B4-BE49-F238E27FC236}">
                <a16:creationId xmlns:a16="http://schemas.microsoft.com/office/drawing/2014/main" id="{7C982419-0EF4-473F-A05A-37DF603A445F}"/>
              </a:ext>
            </a:extLst>
          </p:cNvPr>
          <p:cNvSpPr/>
          <p:nvPr/>
        </p:nvSpPr>
        <p:spPr>
          <a:xfrm>
            <a:off x="4647039" y="1838036"/>
            <a:ext cx="353298" cy="3851565"/>
          </a:xfrm>
          <a:prstGeom prst="leftBracket">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TextBox 25">
            <a:extLst>
              <a:ext uri="{FF2B5EF4-FFF2-40B4-BE49-F238E27FC236}">
                <a16:creationId xmlns:a16="http://schemas.microsoft.com/office/drawing/2014/main" id="{1A6445AD-E06F-465E-9A23-75CEDB1148F9}"/>
              </a:ext>
            </a:extLst>
          </p:cNvPr>
          <p:cNvSpPr txBox="1"/>
          <p:nvPr/>
        </p:nvSpPr>
        <p:spPr>
          <a:xfrm>
            <a:off x="8462228" y="3218845"/>
            <a:ext cx="3149600" cy="1754326"/>
          </a:xfrm>
          <a:prstGeom prst="rect">
            <a:avLst/>
          </a:prstGeom>
          <a:noFill/>
        </p:spPr>
        <p:txBody>
          <a:bodyPr wrap="square" rtlCol="0">
            <a:spAutoFit/>
          </a:bodyPr>
          <a:lstStyle/>
          <a:p>
            <a:pPr algn="ctr"/>
            <a:r>
              <a:rPr lang="en-CA" b="1"/>
              <a:t>The GP Assessment Innovation Portfolio is responsible for designing and deploying service expansions (new assessment services) for new and existing clients</a:t>
            </a:r>
          </a:p>
        </p:txBody>
      </p:sp>
    </p:spTree>
    <p:extLst>
      <p:ext uri="{BB962C8B-B14F-4D97-AF65-F5344CB8AC3E}">
        <p14:creationId xmlns:p14="http://schemas.microsoft.com/office/powerpoint/2010/main" val="3992638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4E4-FD52-4BF1-AA09-803D1A1CB4D8}"/>
              </a:ext>
            </a:extLst>
          </p:cNvPr>
          <p:cNvSpPr>
            <a:spLocks noGrp="1"/>
          </p:cNvSpPr>
          <p:nvPr>
            <p:ph type="title"/>
          </p:nvPr>
        </p:nvSpPr>
        <p:spPr/>
        <p:txBody>
          <a:bodyPr/>
          <a:lstStyle/>
          <a:p>
            <a:r>
              <a:rPr lang="en-CA">
                <a:latin typeface="Arial" panose="020B0604020202020204" pitchFamily="34" charset="0"/>
                <a:cs typeface="Arial" panose="020B0604020202020204" pitchFamily="34" charset="0"/>
              </a:rPr>
              <a:t>Recognition Program </a:t>
            </a:r>
          </a:p>
        </p:txBody>
      </p:sp>
      <p:sp>
        <p:nvSpPr>
          <p:cNvPr id="5" name="Rectangle 4">
            <a:extLst>
              <a:ext uri="{FF2B5EF4-FFF2-40B4-BE49-F238E27FC236}">
                <a16:creationId xmlns:a16="http://schemas.microsoft.com/office/drawing/2014/main" id="{B66D23CA-46EC-4C9C-8178-09D91F33E604}"/>
              </a:ext>
            </a:extLst>
          </p:cNvPr>
          <p:cNvSpPr/>
          <p:nvPr/>
        </p:nvSpPr>
        <p:spPr>
          <a:xfrm>
            <a:off x="4674268" y="224380"/>
            <a:ext cx="7242912" cy="6863417"/>
          </a:xfrm>
          <a:prstGeom prst="rect">
            <a:avLst/>
          </a:prstGeom>
        </p:spPr>
        <p:txBody>
          <a:bodyPr wrap="square" anchor="t">
            <a:spAutoFit/>
          </a:bodyPr>
          <a:lstStyle/>
          <a:p>
            <a:pPr fontAlgn="base">
              <a:spcAft>
                <a:spcPts val="1200"/>
              </a:spcAft>
            </a:pPr>
            <a:endParaRPr lang="en-US" sz="2900" b="1">
              <a:latin typeface="Arial"/>
              <a:cs typeface="Arial"/>
            </a:endParaRPr>
          </a:p>
          <a:p>
            <a:pPr fontAlgn="base">
              <a:spcAft>
                <a:spcPts val="1200"/>
              </a:spcAft>
            </a:pPr>
            <a:r>
              <a:rPr lang="en-US" sz="2400" b="1">
                <a:latin typeface="Arial"/>
                <a:cs typeface="Arial"/>
              </a:rPr>
              <a:t>What:</a:t>
            </a:r>
            <a:endParaRPr lang="en-US" sz="2400"/>
          </a:p>
          <a:p>
            <a:pPr fontAlgn="base">
              <a:spcAft>
                <a:spcPts val="1200"/>
              </a:spcAft>
            </a:pPr>
            <a:r>
              <a:rPr lang="en-CA" sz="2400">
                <a:latin typeface="Arial" panose="020B0604020202020204" pitchFamily="34" charset="0"/>
                <a:cs typeface="Arial" panose="020B0604020202020204" pitchFamily="34" charset="0"/>
              </a:rPr>
              <a:t>An HSO Recognition Program is a </a:t>
            </a:r>
            <a:r>
              <a:rPr lang="en-CA" sz="2400" b="1">
                <a:latin typeface="Arial" panose="020B0604020202020204" pitchFamily="34" charset="0"/>
                <a:cs typeface="Arial" panose="020B0604020202020204" pitchFamily="34" charset="0"/>
              </a:rPr>
              <a:t>quality improvement</a:t>
            </a:r>
            <a:r>
              <a:rPr lang="en-CA" sz="2400">
                <a:latin typeface="Arial" panose="020B0604020202020204" pitchFamily="34" charset="0"/>
                <a:cs typeface="Arial" panose="020B0604020202020204" pitchFamily="34" charset="0"/>
              </a:rPr>
              <a:t> process that </a:t>
            </a:r>
            <a:r>
              <a:rPr lang="en-CA" sz="2400" b="1">
                <a:latin typeface="Arial" panose="020B0604020202020204" pitchFamily="34" charset="0"/>
                <a:cs typeface="Arial" panose="020B0604020202020204" pitchFamily="34" charset="0"/>
              </a:rPr>
              <a:t>measures continuous </a:t>
            </a:r>
            <a:r>
              <a:rPr lang="en-CA" sz="2400">
                <a:latin typeface="Arial" panose="020B0604020202020204" pitchFamily="34" charset="0"/>
                <a:cs typeface="Arial" panose="020B0604020202020204" pitchFamily="34" charset="0"/>
              </a:rPr>
              <a:t>improvement based on a small set of standards requirements or an organizational competency. </a:t>
            </a:r>
          </a:p>
          <a:p>
            <a:pPr fontAlgn="base"/>
            <a:r>
              <a:rPr lang="en-CA" sz="2400">
                <a:latin typeface="Arial" panose="020B0604020202020204" pitchFamily="34" charset="0"/>
                <a:cs typeface="Arial" panose="020B0604020202020204" pitchFamily="34" charset="0"/>
              </a:rPr>
              <a:t>Successful organizations are granted a </a:t>
            </a:r>
            <a:r>
              <a:rPr lang="en-CA" sz="2400" b="1" i="1">
                <a:latin typeface="Arial" panose="020B0604020202020204" pitchFamily="34" charset="0"/>
                <a:cs typeface="Arial" panose="020B0604020202020204" pitchFamily="34" charset="0"/>
              </a:rPr>
              <a:t>Recognition Status </a:t>
            </a:r>
            <a:r>
              <a:rPr lang="en-CA" sz="2400" i="1">
                <a:latin typeface="Arial" panose="020B0604020202020204" pitchFamily="34" charset="0"/>
                <a:cs typeface="Arial" panose="020B0604020202020204" pitchFamily="34" charset="0"/>
              </a:rPr>
              <a:t>from a 5-point maturity scale</a:t>
            </a:r>
            <a:r>
              <a:rPr lang="en-CA" sz="2400">
                <a:latin typeface="Arial" panose="020B0604020202020204" pitchFamily="34" charset="0"/>
                <a:cs typeface="Arial" panose="020B0604020202020204" pitchFamily="34" charset="0"/>
              </a:rPr>
              <a:t>.</a:t>
            </a:r>
          </a:p>
          <a:p>
            <a:pPr fontAlgn="base"/>
            <a:endParaRPr lang="en-US">
              <a:cs typeface="Calibri"/>
            </a:endParaRPr>
          </a:p>
          <a:p>
            <a:pPr fontAlgn="base">
              <a:spcAft>
                <a:spcPts val="1200"/>
              </a:spcAft>
            </a:pPr>
            <a:r>
              <a:rPr lang="en-US" sz="2400" b="1">
                <a:latin typeface="Arial"/>
                <a:cs typeface="Arial"/>
              </a:rPr>
              <a:t>When:</a:t>
            </a:r>
          </a:p>
          <a:p>
            <a:pPr marL="285750" indent="-285750" fontAlgn="base">
              <a:spcAft>
                <a:spcPts val="600"/>
              </a:spcAft>
              <a:buFont typeface="Arial" panose="020B0604020202020204" pitchFamily="34" charset="0"/>
              <a:buChar char="•"/>
            </a:pPr>
            <a:r>
              <a:rPr lang="en-US" sz="2400">
                <a:latin typeface="Arial"/>
                <a:cs typeface="Arial"/>
              </a:rPr>
              <a:t>The first Recognition Program is being launched April 1, 2019. </a:t>
            </a:r>
            <a:endParaRPr lang="en-US" sz="2900">
              <a:latin typeface="Arial"/>
              <a:cs typeface="Arial"/>
            </a:endParaRPr>
          </a:p>
          <a:p>
            <a:pPr marL="457200" indent="-457200" fontAlgn="base">
              <a:buFont typeface="Wingdings"/>
              <a:buChar char="Ø"/>
            </a:pPr>
            <a:endParaRPr lang="en-US" sz="2000">
              <a:latin typeface="Arial"/>
              <a:cs typeface="Arial"/>
            </a:endParaRPr>
          </a:p>
          <a:p>
            <a:pPr marL="457200" indent="-457200" fontAlgn="base">
              <a:buFont typeface="Wingdings"/>
              <a:buChar char="Ø"/>
            </a:pPr>
            <a:endParaRPr lang="en-US" sz="2000">
              <a:latin typeface="Arial"/>
              <a:cs typeface="Arial"/>
            </a:endParaRPr>
          </a:p>
          <a:p>
            <a:pPr marL="800100" lvl="1" indent="-342900" fontAlgn="base">
              <a:buFont typeface="Arial" panose="020B0604020202020204" pitchFamily="34" charset="0"/>
              <a:buChar char="•"/>
            </a:pPr>
            <a:endParaRPr lang="en-US" sz="2900">
              <a:latin typeface="Arial"/>
              <a:cs typeface="Arial"/>
            </a:endParaRPr>
          </a:p>
          <a:p>
            <a:pPr marL="800100" lvl="1" indent="-342900" fontAlgn="base">
              <a:buFont typeface="Arial" panose="020B0604020202020204" pitchFamily="34" charset="0"/>
              <a:buChar char="•"/>
            </a:pPr>
            <a:endParaRPr lang="en-US" sz="2900">
              <a:latin typeface="Arial"/>
              <a:cs typeface="Arial"/>
            </a:endParaRPr>
          </a:p>
        </p:txBody>
      </p:sp>
    </p:spTree>
    <p:extLst>
      <p:ext uri="{BB962C8B-B14F-4D97-AF65-F5344CB8AC3E}">
        <p14:creationId xmlns:p14="http://schemas.microsoft.com/office/powerpoint/2010/main" val="532581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A5DC-F9F5-44F9-BDD8-F7E843B80F0D}"/>
              </a:ext>
            </a:extLst>
          </p:cNvPr>
          <p:cNvSpPr>
            <a:spLocks noGrp="1"/>
          </p:cNvSpPr>
          <p:nvPr>
            <p:ph type="title"/>
          </p:nvPr>
        </p:nvSpPr>
        <p:spPr>
          <a:xfrm>
            <a:off x="708509" y="500062"/>
            <a:ext cx="10645291" cy="579095"/>
          </a:xfrm>
        </p:spPr>
        <p:txBody>
          <a:bodyPr>
            <a:normAutofit/>
          </a:bodyPr>
          <a:lstStyle/>
          <a:p>
            <a:r>
              <a:rPr lang="en-US" sz="3200">
                <a:latin typeface="Arial" panose="020B0604020202020204" pitchFamily="34" charset="0"/>
                <a:cs typeface="Arial" panose="020B0604020202020204" pitchFamily="34" charset="0"/>
              </a:rPr>
              <a:t>Recognition Programs in development</a:t>
            </a:r>
          </a:p>
        </p:txBody>
      </p:sp>
      <p:sp>
        <p:nvSpPr>
          <p:cNvPr id="7" name="Text Placeholder 6">
            <a:extLst>
              <a:ext uri="{FF2B5EF4-FFF2-40B4-BE49-F238E27FC236}">
                <a16:creationId xmlns:a16="http://schemas.microsoft.com/office/drawing/2014/main" id="{29E5DE2B-7D34-4157-B900-074623DF5322}"/>
              </a:ext>
            </a:extLst>
          </p:cNvPr>
          <p:cNvSpPr>
            <a:spLocks noGrp="1"/>
          </p:cNvSpPr>
          <p:nvPr>
            <p:ph type="body" sz="quarter" idx="14"/>
          </p:nvPr>
        </p:nvSpPr>
        <p:spPr>
          <a:xfrm>
            <a:off x="660064" y="1295903"/>
            <a:ext cx="11057578" cy="4814225"/>
          </a:xfrm>
        </p:spPr>
        <p:txBody>
          <a:bodyPr>
            <a:normAutofit/>
          </a:bodyPr>
          <a:lstStyle/>
          <a:p>
            <a:pPr marL="0" indent="0">
              <a:buNone/>
            </a:pPr>
            <a:r>
              <a:rPr lang="en-US" sz="1800">
                <a:latin typeface="Arial" panose="020B0604020202020204" pitchFamily="34" charset="0"/>
                <a:cs typeface="Arial" panose="020B0604020202020204" pitchFamily="34" charset="0"/>
              </a:rPr>
              <a:t>See SharePoint link:</a:t>
            </a:r>
          </a:p>
          <a:p>
            <a:pPr marL="0" indent="0">
              <a:buNone/>
            </a:pPr>
            <a:r>
              <a:rPr lang="en-US" sz="1800">
                <a:latin typeface="Arial" panose="020B0604020202020204" pitchFamily="34" charset="0"/>
                <a:cs typeface="Arial" panose="020B0604020202020204" pitchFamily="34" charset="0"/>
                <a:hlinkClick r:id="rId2"/>
              </a:rPr>
              <a:t>https://healthstandards.sharepoint.com/:x:/r/AP/Third%20Party%20Programs/4.0%20Product_Service%20Development/4.2%20Recognition%20Offering/Recognition%20Program%20Development.xlsx?d=wd7b240329cc44fe488ff1350584b0c06&amp;csf=1&amp;e=jJoX6e</a:t>
            </a:r>
            <a:endParaRPr lang="en-US" sz="1800">
              <a:latin typeface="Arial" panose="020B0604020202020204" pitchFamily="34" charset="0"/>
              <a:cs typeface="Arial" panose="020B0604020202020204" pitchFamily="34" charset="0"/>
            </a:endParaRPr>
          </a:p>
          <a:p>
            <a:pPr marL="0" indent="0">
              <a:buNone/>
            </a:pPr>
            <a:endParaRPr lang="en-US" sz="1800"/>
          </a:p>
          <a:p>
            <a:endParaRPr lang="en-US" sz="1800"/>
          </a:p>
          <a:p>
            <a:endParaRPr lang="en-CA"/>
          </a:p>
        </p:txBody>
      </p:sp>
    </p:spTree>
    <p:extLst>
      <p:ext uri="{BB962C8B-B14F-4D97-AF65-F5344CB8AC3E}">
        <p14:creationId xmlns:p14="http://schemas.microsoft.com/office/powerpoint/2010/main" val="2273091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4E4-FD52-4BF1-AA09-803D1A1CB4D8}"/>
              </a:ext>
            </a:extLst>
          </p:cNvPr>
          <p:cNvSpPr>
            <a:spLocks noGrp="1"/>
          </p:cNvSpPr>
          <p:nvPr>
            <p:ph type="title"/>
          </p:nvPr>
        </p:nvSpPr>
        <p:spPr/>
        <p:txBody>
          <a:bodyPr/>
          <a:lstStyle/>
          <a:p>
            <a:r>
              <a:rPr lang="en-CA">
                <a:latin typeface="Arial" panose="020B0604020202020204" pitchFamily="34" charset="0"/>
                <a:cs typeface="Arial" panose="020B0604020202020204" pitchFamily="34" charset="0"/>
              </a:rPr>
              <a:t>Certification Program</a:t>
            </a:r>
          </a:p>
        </p:txBody>
      </p:sp>
      <p:sp>
        <p:nvSpPr>
          <p:cNvPr id="3" name="Rectangle 2">
            <a:extLst>
              <a:ext uri="{FF2B5EF4-FFF2-40B4-BE49-F238E27FC236}">
                <a16:creationId xmlns:a16="http://schemas.microsoft.com/office/drawing/2014/main" id="{96FB2543-B651-47D5-8912-D6C4ABD0239F}"/>
              </a:ext>
            </a:extLst>
          </p:cNvPr>
          <p:cNvSpPr/>
          <p:nvPr/>
        </p:nvSpPr>
        <p:spPr>
          <a:xfrm>
            <a:off x="4614447" y="877802"/>
            <a:ext cx="7112668" cy="5432256"/>
          </a:xfrm>
          <a:prstGeom prst="rect">
            <a:avLst/>
          </a:prstGeom>
        </p:spPr>
        <p:txBody>
          <a:bodyPr wrap="square">
            <a:spAutoFit/>
          </a:bodyPr>
          <a:lstStyle/>
          <a:p>
            <a:pPr fontAlgn="base">
              <a:spcAft>
                <a:spcPts val="1200"/>
              </a:spcAft>
            </a:pPr>
            <a:r>
              <a:rPr lang="en-US" sz="2400" b="1">
                <a:latin typeface="Arial"/>
                <a:cs typeface="Arial"/>
              </a:rPr>
              <a:t>What:</a:t>
            </a:r>
            <a:endParaRPr lang="en-US" sz="2400"/>
          </a:p>
          <a:p>
            <a:pPr fontAlgn="base">
              <a:spcAft>
                <a:spcPts val="1200"/>
              </a:spcAft>
            </a:pPr>
            <a:r>
              <a:rPr lang="en-CA" sz="2400">
                <a:latin typeface="Arial" panose="020B0604020202020204" pitchFamily="34" charset="0"/>
                <a:cs typeface="Arial" panose="020B0604020202020204" pitchFamily="34" charset="0"/>
              </a:rPr>
              <a:t>The HSO Certification Program is a </a:t>
            </a:r>
            <a:r>
              <a:rPr lang="en-CA" sz="2400" b="1">
                <a:latin typeface="Arial" panose="020B0604020202020204" pitchFamily="34" charset="0"/>
                <a:cs typeface="Arial" panose="020B0604020202020204" pitchFamily="34" charset="0"/>
              </a:rPr>
              <a:t>quality assurance</a:t>
            </a:r>
            <a:r>
              <a:rPr lang="en-CA" sz="2400">
                <a:latin typeface="Arial" panose="020B0604020202020204" pitchFamily="34" charset="0"/>
                <a:cs typeface="Arial" panose="020B0604020202020204" pitchFamily="34" charset="0"/>
              </a:rPr>
              <a:t> process that measures </a:t>
            </a:r>
            <a:r>
              <a:rPr lang="en-CA" sz="2400" b="1">
                <a:latin typeface="Arial" panose="020B0604020202020204" pitchFamily="34" charset="0"/>
                <a:cs typeface="Arial" panose="020B0604020202020204" pitchFamily="34" charset="0"/>
              </a:rPr>
              <a:t>compliance</a:t>
            </a:r>
            <a:r>
              <a:rPr lang="en-CA" sz="2400">
                <a:latin typeface="Arial" panose="020B0604020202020204" pitchFamily="34" charset="0"/>
                <a:cs typeface="Arial" panose="020B0604020202020204" pitchFamily="34" charset="0"/>
              </a:rPr>
              <a:t> against necessary standards. </a:t>
            </a:r>
          </a:p>
          <a:p>
            <a:pPr fontAlgn="base"/>
            <a:r>
              <a:rPr lang="en-CA" sz="2400">
                <a:latin typeface="Arial" panose="020B0604020202020204" pitchFamily="34" charset="0"/>
                <a:cs typeface="Arial" panose="020B0604020202020204" pitchFamily="34" charset="0"/>
              </a:rPr>
              <a:t>Certification demonstrates the ability of health organizations to meet HSO quality and safety requirements for the needs of citizens, patients and families, resulting in enhanced confidence and experience. </a:t>
            </a:r>
          </a:p>
          <a:p>
            <a:pPr fontAlgn="base"/>
            <a:endParaRPr lang="en-US" sz="2400">
              <a:cs typeface="Calibri"/>
            </a:endParaRPr>
          </a:p>
          <a:p>
            <a:pPr fontAlgn="base">
              <a:spcAft>
                <a:spcPts val="1200"/>
              </a:spcAft>
            </a:pPr>
            <a:r>
              <a:rPr lang="en-US" sz="2400" b="1">
                <a:latin typeface="Arial"/>
                <a:cs typeface="Arial"/>
              </a:rPr>
              <a:t>When:</a:t>
            </a:r>
            <a:endParaRPr lang="en-US" sz="2400"/>
          </a:p>
          <a:p>
            <a:pPr marL="457200" indent="-457200" fontAlgn="base">
              <a:spcAft>
                <a:spcPts val="600"/>
              </a:spcAft>
              <a:buFont typeface="Arial" panose="020B0604020202020204" pitchFamily="34" charset="0"/>
              <a:buChar char="•"/>
            </a:pPr>
            <a:r>
              <a:rPr lang="en-US" sz="2400">
                <a:latin typeface="Arial"/>
                <a:cs typeface="Arial"/>
              </a:rPr>
              <a:t>QC Certification is LIVE</a:t>
            </a:r>
          </a:p>
          <a:p>
            <a:pPr marL="457200" indent="-457200" fontAlgn="base">
              <a:spcAft>
                <a:spcPts val="600"/>
              </a:spcAft>
              <a:buFont typeface="Arial" panose="020B0604020202020204" pitchFamily="34" charset="0"/>
              <a:buChar char="•"/>
            </a:pPr>
            <a:r>
              <a:rPr lang="en-US" sz="2400">
                <a:latin typeface="Arial"/>
                <a:cs typeface="Arial"/>
              </a:rPr>
              <a:t>HSO Certification is currently in development </a:t>
            </a:r>
          </a:p>
        </p:txBody>
      </p:sp>
    </p:spTree>
    <p:extLst>
      <p:ext uri="{BB962C8B-B14F-4D97-AF65-F5344CB8AC3E}">
        <p14:creationId xmlns:p14="http://schemas.microsoft.com/office/powerpoint/2010/main" val="1054207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A5DC-F9F5-44F9-BDD8-F7E843B80F0D}"/>
              </a:ext>
            </a:extLst>
          </p:cNvPr>
          <p:cNvSpPr>
            <a:spLocks noGrp="1"/>
          </p:cNvSpPr>
          <p:nvPr>
            <p:ph type="title"/>
          </p:nvPr>
        </p:nvSpPr>
        <p:spPr>
          <a:xfrm>
            <a:off x="708509" y="500062"/>
            <a:ext cx="10645291" cy="579095"/>
          </a:xfrm>
        </p:spPr>
        <p:txBody>
          <a:bodyPr>
            <a:normAutofit/>
          </a:bodyPr>
          <a:lstStyle/>
          <a:p>
            <a:r>
              <a:rPr lang="en-US" sz="3200">
                <a:latin typeface="Arial" panose="020B0604020202020204" pitchFamily="34" charset="0"/>
                <a:cs typeface="Arial" panose="020B0604020202020204" pitchFamily="34" charset="0"/>
              </a:rPr>
              <a:t>Certification Programs in development</a:t>
            </a:r>
          </a:p>
        </p:txBody>
      </p:sp>
      <p:sp>
        <p:nvSpPr>
          <p:cNvPr id="7" name="Text Placeholder 6">
            <a:extLst>
              <a:ext uri="{FF2B5EF4-FFF2-40B4-BE49-F238E27FC236}">
                <a16:creationId xmlns:a16="http://schemas.microsoft.com/office/drawing/2014/main" id="{29E5DE2B-7D34-4157-B900-074623DF5322}"/>
              </a:ext>
            </a:extLst>
          </p:cNvPr>
          <p:cNvSpPr>
            <a:spLocks noGrp="1"/>
          </p:cNvSpPr>
          <p:nvPr>
            <p:ph type="body" sz="quarter" idx="14"/>
          </p:nvPr>
        </p:nvSpPr>
        <p:spPr>
          <a:xfrm>
            <a:off x="660064" y="1295903"/>
            <a:ext cx="11057578" cy="4814225"/>
          </a:xfrm>
        </p:spPr>
        <p:txBody>
          <a:bodyPr>
            <a:normAutofit/>
          </a:bodyPr>
          <a:lstStyle/>
          <a:p>
            <a:pPr marL="0" indent="0">
              <a:buNone/>
            </a:pPr>
            <a:r>
              <a:rPr lang="en-US" sz="1800">
                <a:latin typeface="Arial" panose="020B0604020202020204" pitchFamily="34" charset="0"/>
                <a:cs typeface="Arial" panose="020B0604020202020204" pitchFamily="34" charset="0"/>
              </a:rPr>
              <a:t>See SharePoint link:</a:t>
            </a:r>
          </a:p>
          <a:p>
            <a:pPr marL="0" indent="0">
              <a:buNone/>
            </a:pPr>
            <a:r>
              <a:rPr lang="en-US" sz="1800">
                <a:latin typeface="Arial" panose="020B0604020202020204" pitchFamily="34" charset="0"/>
                <a:cs typeface="Arial" panose="020B0604020202020204" pitchFamily="34" charset="0"/>
                <a:hlinkClick r:id="rId2"/>
              </a:rPr>
              <a:t>https://healthstandards.sharepoint.com/:x:/r/AP/Third%20Party%20Programs/4.0%20Product_Service%20Development/4.1%20Certification%20Offering/Certification%20Program%20Development.xlsx?d=w2ba318188e374f7590ae4de4c893bb5d&amp;csf=1&amp;e=avTB4q</a:t>
            </a:r>
            <a:endParaRPr lang="en-US" sz="1800">
              <a:latin typeface="Arial" panose="020B0604020202020204" pitchFamily="34" charset="0"/>
              <a:cs typeface="Arial" panose="020B0604020202020204" pitchFamily="34" charset="0"/>
            </a:endParaRPr>
          </a:p>
          <a:p>
            <a:pPr marL="0" indent="0">
              <a:buNone/>
            </a:pPr>
            <a:endParaRPr lang="en-US" sz="1800">
              <a:latin typeface="Arial" panose="020B0604020202020204" pitchFamily="34" charset="0"/>
              <a:cs typeface="Arial" panose="020B0604020202020204" pitchFamily="34" charset="0"/>
            </a:endParaRPr>
          </a:p>
          <a:p>
            <a:pPr marL="0" indent="0">
              <a:buNone/>
            </a:pPr>
            <a:endParaRPr lang="en-US" sz="1800"/>
          </a:p>
          <a:p>
            <a:endParaRPr lang="en-US" sz="1800"/>
          </a:p>
          <a:p>
            <a:endParaRPr lang="en-CA"/>
          </a:p>
        </p:txBody>
      </p:sp>
    </p:spTree>
    <p:extLst>
      <p:ext uri="{BB962C8B-B14F-4D97-AF65-F5344CB8AC3E}">
        <p14:creationId xmlns:p14="http://schemas.microsoft.com/office/powerpoint/2010/main" val="3295464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4E4-FD52-4BF1-AA09-803D1A1CB4D8}"/>
              </a:ext>
            </a:extLst>
          </p:cNvPr>
          <p:cNvSpPr>
            <a:spLocks noGrp="1"/>
          </p:cNvSpPr>
          <p:nvPr>
            <p:ph type="title"/>
          </p:nvPr>
        </p:nvSpPr>
        <p:spPr/>
        <p:txBody>
          <a:bodyPr/>
          <a:lstStyle/>
          <a:p>
            <a:r>
              <a:rPr lang="en-CA">
                <a:latin typeface="Arial" panose="020B0604020202020204" pitchFamily="34" charset="0"/>
                <a:cs typeface="Arial" panose="020B0604020202020204" pitchFamily="34" charset="0"/>
              </a:rPr>
              <a:t>Québec Accreditation</a:t>
            </a:r>
          </a:p>
        </p:txBody>
      </p:sp>
      <p:sp>
        <p:nvSpPr>
          <p:cNvPr id="3" name="Rectangle 2">
            <a:extLst>
              <a:ext uri="{FF2B5EF4-FFF2-40B4-BE49-F238E27FC236}">
                <a16:creationId xmlns:a16="http://schemas.microsoft.com/office/drawing/2014/main" id="{96FB2543-B651-47D5-8912-D6C4ABD0239F}"/>
              </a:ext>
            </a:extLst>
          </p:cNvPr>
          <p:cNvSpPr/>
          <p:nvPr/>
        </p:nvSpPr>
        <p:spPr>
          <a:xfrm>
            <a:off x="4614447" y="877802"/>
            <a:ext cx="7112668" cy="3662541"/>
          </a:xfrm>
          <a:prstGeom prst="rect">
            <a:avLst/>
          </a:prstGeom>
        </p:spPr>
        <p:txBody>
          <a:bodyPr wrap="square">
            <a:spAutoFit/>
          </a:bodyPr>
          <a:lstStyle/>
          <a:p>
            <a:pPr fontAlgn="base">
              <a:spcAft>
                <a:spcPts val="1200"/>
              </a:spcAft>
            </a:pPr>
            <a:r>
              <a:rPr lang="en-US" sz="2400" b="1">
                <a:latin typeface="Arial"/>
                <a:cs typeface="Arial"/>
              </a:rPr>
              <a:t>What:</a:t>
            </a:r>
            <a:endParaRPr lang="en-US" sz="2400"/>
          </a:p>
          <a:p>
            <a:pPr fontAlgn="base">
              <a:spcAft>
                <a:spcPts val="1200"/>
              </a:spcAft>
            </a:pPr>
            <a:r>
              <a:rPr lang="en-CA" sz="2400">
                <a:latin typeface="Arial" panose="020B0604020202020204" pitchFamily="34" charset="0"/>
                <a:cs typeface="Arial" panose="020B0604020202020204" pitchFamily="34" charset="0"/>
              </a:rPr>
              <a:t>The Québec Accreditation Program is a variation on the Qmentum Global Program; however similar concepts apply. </a:t>
            </a:r>
          </a:p>
          <a:p>
            <a:pPr fontAlgn="base">
              <a:spcAft>
                <a:spcPts val="1200"/>
              </a:spcAft>
            </a:pPr>
            <a:endParaRPr lang="en-US" sz="2400">
              <a:cs typeface="Calibri"/>
            </a:endParaRPr>
          </a:p>
          <a:p>
            <a:pPr fontAlgn="base">
              <a:spcAft>
                <a:spcPts val="1200"/>
              </a:spcAft>
            </a:pPr>
            <a:r>
              <a:rPr lang="en-US" sz="2400" b="1">
                <a:latin typeface="Arial"/>
                <a:cs typeface="Arial"/>
              </a:rPr>
              <a:t>When:</a:t>
            </a:r>
            <a:endParaRPr lang="en-US" sz="2400"/>
          </a:p>
          <a:p>
            <a:pPr marL="457200" indent="-457200" fontAlgn="base">
              <a:spcAft>
                <a:spcPts val="600"/>
              </a:spcAft>
              <a:buFont typeface="Arial" panose="020B0604020202020204" pitchFamily="34" charset="0"/>
              <a:buChar char="•"/>
            </a:pPr>
            <a:r>
              <a:rPr lang="en-US" sz="2400">
                <a:latin typeface="Arial"/>
                <a:cs typeface="Arial"/>
              </a:rPr>
              <a:t>The QC Accreditation Program is being launched October 1, 2018.</a:t>
            </a:r>
          </a:p>
        </p:txBody>
      </p:sp>
    </p:spTree>
    <p:extLst>
      <p:ext uri="{BB962C8B-B14F-4D97-AF65-F5344CB8AC3E}">
        <p14:creationId xmlns:p14="http://schemas.microsoft.com/office/powerpoint/2010/main" val="321773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6B5767-13D4-4B3E-90AF-AE69A7847FA5}"/>
              </a:ext>
            </a:extLst>
          </p:cNvPr>
          <p:cNvPicPr/>
          <p:nvPr/>
        </p:nvPicPr>
        <p:blipFill>
          <a:blip r:embed="rId2">
            <a:extLst>
              <a:ext uri="{28A0092B-C50C-407E-A947-70E740481C1C}">
                <a14:useLocalDpi xmlns:a14="http://schemas.microsoft.com/office/drawing/2010/main" val="0"/>
              </a:ext>
            </a:extLst>
          </a:blip>
          <a:stretch>
            <a:fillRect/>
          </a:stretch>
        </p:blipFill>
        <p:spPr>
          <a:xfrm>
            <a:off x="907293" y="1238744"/>
            <a:ext cx="10291137" cy="4710794"/>
          </a:xfrm>
          <a:prstGeom prst="rect">
            <a:avLst/>
          </a:prstGeom>
        </p:spPr>
      </p:pic>
    </p:spTree>
    <p:extLst>
      <p:ext uri="{BB962C8B-B14F-4D97-AF65-F5344CB8AC3E}">
        <p14:creationId xmlns:p14="http://schemas.microsoft.com/office/powerpoint/2010/main" val="1078789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4E4-FD52-4BF1-AA09-803D1A1CB4D8}"/>
              </a:ext>
            </a:extLst>
          </p:cNvPr>
          <p:cNvSpPr>
            <a:spLocks noGrp="1"/>
          </p:cNvSpPr>
          <p:nvPr>
            <p:ph type="title"/>
          </p:nvPr>
        </p:nvSpPr>
        <p:spPr/>
        <p:txBody>
          <a:bodyPr/>
          <a:lstStyle/>
          <a:p>
            <a:r>
              <a:rPr lang="en-CA">
                <a:latin typeface="Arial" panose="020B0604020202020204" pitchFamily="34" charset="0"/>
                <a:cs typeface="Arial" panose="020B0604020202020204" pitchFamily="34" charset="0"/>
              </a:rPr>
              <a:t>Integrated Care Program</a:t>
            </a:r>
          </a:p>
        </p:txBody>
      </p:sp>
    </p:spTree>
    <p:extLst>
      <p:ext uri="{BB962C8B-B14F-4D97-AF65-F5344CB8AC3E}">
        <p14:creationId xmlns:p14="http://schemas.microsoft.com/office/powerpoint/2010/main" val="787583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29074" y="759506"/>
            <a:ext cx="10018713" cy="5062539"/>
          </a:xfrm>
        </p:spPr>
        <p:txBody>
          <a:bodyPr>
            <a:normAutofit/>
          </a:bodyPr>
          <a:lstStyle/>
          <a:p>
            <a:r>
              <a:rPr lang="en-US" sz="2000"/>
              <a:t>Aging population </a:t>
            </a:r>
          </a:p>
          <a:p>
            <a:r>
              <a:rPr lang="en-US" sz="2000"/>
              <a:t>Negative lifestyle factors increase (smoking, alcohol, obesity etc.)</a:t>
            </a:r>
          </a:p>
          <a:p>
            <a:r>
              <a:rPr lang="en-US" sz="2000"/>
              <a:t>Increased prevalence of complex patients with multiple conditions</a:t>
            </a:r>
          </a:p>
          <a:p>
            <a:r>
              <a:rPr lang="en-US" sz="2000"/>
              <a:t>Changing patient and public expectations </a:t>
            </a:r>
          </a:p>
          <a:p>
            <a:r>
              <a:rPr lang="en-US" sz="2000"/>
              <a:t>New advances in technologies </a:t>
            </a:r>
          </a:p>
          <a:p>
            <a:r>
              <a:rPr lang="en-US" sz="2000"/>
              <a:t>Increased occurrences of emergency admissions of patients that could be better treated in other, more cost effective settings</a:t>
            </a:r>
          </a:p>
          <a:p>
            <a:r>
              <a:rPr lang="en-US" sz="2000"/>
              <a:t>Rising costs</a:t>
            </a:r>
          </a:p>
        </p:txBody>
      </p:sp>
      <p:sp>
        <p:nvSpPr>
          <p:cNvPr id="3" name="Rectangle 2">
            <a:extLst>
              <a:ext uri="{FF2B5EF4-FFF2-40B4-BE49-F238E27FC236}">
                <a16:creationId xmlns:a16="http://schemas.microsoft.com/office/drawing/2014/main" id="{9F795132-2C1F-4A5C-B5FF-0A14F8CC811A}"/>
              </a:ext>
            </a:extLst>
          </p:cNvPr>
          <p:cNvSpPr/>
          <p:nvPr/>
        </p:nvSpPr>
        <p:spPr>
          <a:xfrm>
            <a:off x="329074" y="1146415"/>
            <a:ext cx="11015866" cy="461665"/>
          </a:xfrm>
          <a:prstGeom prst="rect">
            <a:avLst/>
          </a:prstGeom>
          <a:solidFill>
            <a:srgbClr val="C72028"/>
          </a:solidFill>
        </p:spPr>
        <p:txBody>
          <a:bodyPr wrap="square">
            <a:spAutoFit/>
          </a:bodyPr>
          <a:lstStyle/>
          <a:p>
            <a:pPr algn="ctr"/>
            <a:r>
              <a:rPr lang="en-US" sz="2400" b="1">
                <a:solidFill>
                  <a:schemeClr val="bg1"/>
                </a:solidFill>
              </a:rPr>
              <a:t>There are common challenges facing health systems around the world</a:t>
            </a:r>
            <a:endParaRPr lang="en-CA" sz="2400">
              <a:solidFill>
                <a:schemeClr val="bg1"/>
              </a:solidFill>
            </a:endParaRPr>
          </a:p>
        </p:txBody>
      </p:sp>
      <p:sp>
        <p:nvSpPr>
          <p:cNvPr id="6" name="Rectangle 5">
            <a:extLst>
              <a:ext uri="{FF2B5EF4-FFF2-40B4-BE49-F238E27FC236}">
                <a16:creationId xmlns:a16="http://schemas.microsoft.com/office/drawing/2014/main" id="{348EF8AE-453D-419E-8966-8406B8E640A2}"/>
              </a:ext>
            </a:extLst>
          </p:cNvPr>
          <p:cNvSpPr/>
          <p:nvPr/>
        </p:nvSpPr>
        <p:spPr>
          <a:xfrm>
            <a:off x="481474" y="4991048"/>
            <a:ext cx="11015866" cy="830997"/>
          </a:xfrm>
          <a:prstGeom prst="rect">
            <a:avLst/>
          </a:prstGeom>
          <a:noFill/>
        </p:spPr>
        <p:txBody>
          <a:bodyPr wrap="square">
            <a:spAutoFit/>
          </a:bodyPr>
          <a:lstStyle/>
          <a:p>
            <a:pPr algn="ctr"/>
            <a:r>
              <a:rPr lang="en-US" sz="2400" b="1"/>
              <a:t>These challenges are negatively impacting the </a:t>
            </a:r>
            <a:r>
              <a:rPr lang="en-US" sz="2400" b="1">
                <a:solidFill>
                  <a:schemeClr val="accent1"/>
                </a:solidFill>
              </a:rPr>
              <a:t>quality</a:t>
            </a:r>
            <a:r>
              <a:rPr lang="en-US" sz="2400" b="1"/>
              <a:t> of health services and </a:t>
            </a:r>
            <a:r>
              <a:rPr lang="en-US" sz="2400" b="1">
                <a:solidFill>
                  <a:schemeClr val="accent1"/>
                </a:solidFill>
              </a:rPr>
              <a:t>sustainability</a:t>
            </a:r>
            <a:r>
              <a:rPr lang="en-US" sz="2400" b="1"/>
              <a:t> of health systems worldwide</a:t>
            </a:r>
            <a:endParaRPr lang="en-CA" sz="2400"/>
          </a:p>
        </p:txBody>
      </p:sp>
      <p:sp>
        <p:nvSpPr>
          <p:cNvPr id="7" name="Title 4">
            <a:extLst>
              <a:ext uri="{FF2B5EF4-FFF2-40B4-BE49-F238E27FC236}">
                <a16:creationId xmlns:a16="http://schemas.microsoft.com/office/drawing/2014/main" id="{E75FF0E3-7668-42B5-99C8-9F9602643103}"/>
              </a:ext>
            </a:extLst>
          </p:cNvPr>
          <p:cNvSpPr>
            <a:spLocks noGrp="1"/>
          </p:cNvSpPr>
          <p:nvPr>
            <p:ph type="title"/>
          </p:nvPr>
        </p:nvSpPr>
        <p:spPr>
          <a:xfrm>
            <a:off x="229486" y="286736"/>
            <a:ext cx="10515600" cy="579095"/>
          </a:xfrm>
        </p:spPr>
        <p:txBody>
          <a:bodyPr>
            <a:normAutofit fontScale="90000"/>
          </a:bodyPr>
          <a:lstStyle/>
          <a:p>
            <a:r>
              <a:rPr lang="en-US"/>
              <a:t>Setting the stage…</a:t>
            </a:r>
          </a:p>
        </p:txBody>
      </p:sp>
    </p:spTree>
    <p:extLst>
      <p:ext uri="{BB962C8B-B14F-4D97-AF65-F5344CB8AC3E}">
        <p14:creationId xmlns:p14="http://schemas.microsoft.com/office/powerpoint/2010/main" val="442784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631" y="529977"/>
            <a:ext cx="10515600" cy="579095"/>
          </a:xfrm>
        </p:spPr>
        <p:txBody>
          <a:bodyPr>
            <a:normAutofit fontScale="90000"/>
          </a:bodyPr>
          <a:lstStyle/>
          <a:p>
            <a:r>
              <a:rPr lang="en-US" b="0"/>
              <a:t>Many jurisdictions are looking to deploy new models of integrated care as solutions to these challenges</a:t>
            </a:r>
          </a:p>
        </p:txBody>
      </p:sp>
      <p:sp>
        <p:nvSpPr>
          <p:cNvPr id="2" name="Rectangle 1">
            <a:extLst>
              <a:ext uri="{FF2B5EF4-FFF2-40B4-BE49-F238E27FC236}">
                <a16:creationId xmlns:a16="http://schemas.microsoft.com/office/drawing/2014/main" id="{D0FB1816-08EA-4696-9B07-C3B84EDD7359}"/>
              </a:ext>
            </a:extLst>
          </p:cNvPr>
          <p:cNvSpPr/>
          <p:nvPr/>
        </p:nvSpPr>
        <p:spPr>
          <a:xfrm>
            <a:off x="5974813" y="3244334"/>
            <a:ext cx="242374" cy="369332"/>
          </a:xfrm>
          <a:prstGeom prst="rect">
            <a:avLst/>
          </a:prstGeom>
        </p:spPr>
        <p:txBody>
          <a:bodyPr wrap="none">
            <a:spAutoFit/>
          </a:bodyPr>
          <a:lstStyle/>
          <a:p>
            <a:r>
              <a:rPr lang="en-CA">
                <a:solidFill>
                  <a:srgbClr val="000000"/>
                </a:solidFill>
                <a:latin typeface="Times New Roman" panose="02020603050405020304" pitchFamily="18" charset="0"/>
              </a:rPr>
              <a:t> </a:t>
            </a:r>
            <a:endParaRPr lang="en-CA"/>
          </a:p>
        </p:txBody>
      </p:sp>
      <p:sp>
        <p:nvSpPr>
          <p:cNvPr id="14" name="Rectangle 13">
            <a:extLst>
              <a:ext uri="{FF2B5EF4-FFF2-40B4-BE49-F238E27FC236}">
                <a16:creationId xmlns:a16="http://schemas.microsoft.com/office/drawing/2014/main" id="{62849D30-899D-4C7C-A6C6-21C5B9602E6B}"/>
              </a:ext>
            </a:extLst>
          </p:cNvPr>
          <p:cNvSpPr/>
          <p:nvPr/>
        </p:nvSpPr>
        <p:spPr>
          <a:xfrm>
            <a:off x="3797056" y="7612308"/>
            <a:ext cx="11078999" cy="77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a:solidFill>
                  <a:schemeClr val="tx1"/>
                </a:solidFill>
              </a:rPr>
              <a:t>Help</a:t>
            </a:r>
            <a:r>
              <a:rPr lang="en-CA" sz="1600" b="1">
                <a:solidFill>
                  <a:schemeClr val="tx1"/>
                </a:solidFill>
              </a:rPr>
              <a:t> jurisdictions </a:t>
            </a:r>
            <a:r>
              <a:rPr lang="en-CA" sz="1600">
                <a:solidFill>
                  <a:schemeClr val="tx1"/>
                </a:solidFill>
              </a:rPr>
              <a:t>clarify what best practices integration looks like, where they are on that journey, and how to get there. </a:t>
            </a:r>
          </a:p>
        </p:txBody>
      </p:sp>
      <p:pic>
        <p:nvPicPr>
          <p:cNvPr id="6" name="Picture 5">
            <a:extLst>
              <a:ext uri="{FF2B5EF4-FFF2-40B4-BE49-F238E27FC236}">
                <a16:creationId xmlns:a16="http://schemas.microsoft.com/office/drawing/2014/main" id="{A2A9C6F1-9A17-4935-9B00-0AF6A966D321}"/>
              </a:ext>
            </a:extLst>
          </p:cNvPr>
          <p:cNvPicPr>
            <a:picLocks noChangeAspect="1"/>
          </p:cNvPicPr>
          <p:nvPr/>
        </p:nvPicPr>
        <p:blipFill>
          <a:blip r:embed="rId3"/>
          <a:stretch>
            <a:fillRect/>
          </a:stretch>
        </p:blipFill>
        <p:spPr>
          <a:xfrm>
            <a:off x="1394233" y="1950947"/>
            <a:ext cx="9161160" cy="4229686"/>
          </a:xfrm>
          <a:prstGeom prst="rect">
            <a:avLst/>
          </a:prstGeom>
        </p:spPr>
      </p:pic>
      <p:sp>
        <p:nvSpPr>
          <p:cNvPr id="9" name="Rectangle 8">
            <a:extLst>
              <a:ext uri="{FF2B5EF4-FFF2-40B4-BE49-F238E27FC236}">
                <a16:creationId xmlns:a16="http://schemas.microsoft.com/office/drawing/2014/main" id="{E9875E82-0831-4F08-93B3-C38233DD7AD8}"/>
              </a:ext>
            </a:extLst>
          </p:cNvPr>
          <p:cNvSpPr/>
          <p:nvPr/>
        </p:nvSpPr>
        <p:spPr>
          <a:xfrm>
            <a:off x="466880" y="1252662"/>
            <a:ext cx="11015866" cy="461665"/>
          </a:xfrm>
          <a:prstGeom prst="rect">
            <a:avLst/>
          </a:prstGeom>
          <a:noFill/>
        </p:spPr>
        <p:txBody>
          <a:bodyPr wrap="square">
            <a:spAutoFit/>
          </a:bodyPr>
          <a:lstStyle/>
          <a:p>
            <a:pPr algn="ctr"/>
            <a:r>
              <a:rPr lang="en-US" sz="2400" b="1"/>
              <a:t>What do we mean by integration?</a:t>
            </a:r>
            <a:endParaRPr lang="en-CA" sz="2400"/>
          </a:p>
        </p:txBody>
      </p:sp>
    </p:spTree>
    <p:extLst>
      <p:ext uri="{BB962C8B-B14F-4D97-AF65-F5344CB8AC3E}">
        <p14:creationId xmlns:p14="http://schemas.microsoft.com/office/powerpoint/2010/main" val="2710549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7161" y="294153"/>
            <a:ext cx="10515600" cy="579095"/>
          </a:xfrm>
        </p:spPr>
        <p:txBody>
          <a:bodyPr>
            <a:normAutofit/>
          </a:bodyPr>
          <a:lstStyle/>
          <a:p>
            <a:r>
              <a:rPr lang="en-US" b="0"/>
              <a:t>This is a lot easier said than done…</a:t>
            </a:r>
          </a:p>
        </p:txBody>
      </p:sp>
      <p:sp>
        <p:nvSpPr>
          <p:cNvPr id="2" name="Rectangle 1">
            <a:extLst>
              <a:ext uri="{FF2B5EF4-FFF2-40B4-BE49-F238E27FC236}">
                <a16:creationId xmlns:a16="http://schemas.microsoft.com/office/drawing/2014/main" id="{D0FB1816-08EA-4696-9B07-C3B84EDD7359}"/>
              </a:ext>
            </a:extLst>
          </p:cNvPr>
          <p:cNvSpPr/>
          <p:nvPr/>
        </p:nvSpPr>
        <p:spPr>
          <a:xfrm>
            <a:off x="5974813" y="3244334"/>
            <a:ext cx="242374" cy="369332"/>
          </a:xfrm>
          <a:prstGeom prst="rect">
            <a:avLst/>
          </a:prstGeom>
        </p:spPr>
        <p:txBody>
          <a:bodyPr wrap="none">
            <a:spAutoFit/>
          </a:bodyPr>
          <a:lstStyle/>
          <a:p>
            <a:r>
              <a:rPr lang="en-CA">
                <a:solidFill>
                  <a:srgbClr val="000000"/>
                </a:solidFill>
                <a:latin typeface="Times New Roman" panose="02020603050405020304" pitchFamily="18" charset="0"/>
              </a:rPr>
              <a:t> </a:t>
            </a:r>
            <a:endParaRPr lang="en-CA"/>
          </a:p>
        </p:txBody>
      </p:sp>
      <p:sp>
        <p:nvSpPr>
          <p:cNvPr id="14" name="Rectangle 13">
            <a:extLst>
              <a:ext uri="{FF2B5EF4-FFF2-40B4-BE49-F238E27FC236}">
                <a16:creationId xmlns:a16="http://schemas.microsoft.com/office/drawing/2014/main" id="{62849D30-899D-4C7C-A6C6-21C5B9602E6B}"/>
              </a:ext>
            </a:extLst>
          </p:cNvPr>
          <p:cNvSpPr/>
          <p:nvPr/>
        </p:nvSpPr>
        <p:spPr>
          <a:xfrm>
            <a:off x="3797056" y="7612308"/>
            <a:ext cx="11078999" cy="77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a:solidFill>
                  <a:schemeClr val="tx1"/>
                </a:solidFill>
              </a:rPr>
              <a:t>Help</a:t>
            </a:r>
            <a:r>
              <a:rPr lang="en-CA" sz="1600" b="1">
                <a:solidFill>
                  <a:schemeClr val="tx1"/>
                </a:solidFill>
              </a:rPr>
              <a:t> jurisdictions </a:t>
            </a:r>
            <a:r>
              <a:rPr lang="en-CA" sz="1600">
                <a:solidFill>
                  <a:schemeClr val="tx1"/>
                </a:solidFill>
              </a:rPr>
              <a:t>clarify what best practices integration looks like, where they are on that journey, and how to get there. </a:t>
            </a:r>
          </a:p>
        </p:txBody>
      </p:sp>
      <p:sp>
        <p:nvSpPr>
          <p:cNvPr id="4" name="Rectangle 3">
            <a:extLst>
              <a:ext uri="{FF2B5EF4-FFF2-40B4-BE49-F238E27FC236}">
                <a16:creationId xmlns:a16="http://schemas.microsoft.com/office/drawing/2014/main" id="{671F7F44-4371-4903-BBF7-73AD8BCB562F}"/>
              </a:ext>
            </a:extLst>
          </p:cNvPr>
          <p:cNvSpPr/>
          <p:nvPr/>
        </p:nvSpPr>
        <p:spPr>
          <a:xfrm>
            <a:off x="471373" y="1163970"/>
            <a:ext cx="10108022" cy="3785652"/>
          </a:xfrm>
          <a:prstGeom prst="rect">
            <a:avLst/>
          </a:prstGeom>
        </p:spPr>
        <p:txBody>
          <a:bodyPr wrap="square">
            <a:spAutoFit/>
          </a:bodyPr>
          <a:lstStyle/>
          <a:p>
            <a:pPr marL="342900" indent="-342900">
              <a:buFont typeface="Arial" panose="020B0604020202020204" pitchFamily="34" charset="0"/>
              <a:buChar char="•"/>
            </a:pPr>
            <a:r>
              <a:rPr lang="en-CA" sz="2400"/>
              <a:t>In most cases, achieving effective integrated health and care services is a </a:t>
            </a:r>
            <a:r>
              <a:rPr lang="en-CA" sz="2400">
                <a:solidFill>
                  <a:schemeClr val="accent1"/>
                </a:solidFill>
              </a:rPr>
              <a:t>disruptive transformation </a:t>
            </a:r>
            <a:r>
              <a:rPr lang="en-CA" sz="2400"/>
              <a:t>for the health economy overall - which cannot happen overnight.</a:t>
            </a:r>
          </a:p>
          <a:p>
            <a:pPr marL="285750" indent="-285750">
              <a:buFont typeface="Arial" panose="020B0604020202020204" pitchFamily="34" charset="0"/>
              <a:buChar char="•"/>
            </a:pPr>
            <a:endParaRPr lang="en-CA" sz="2400"/>
          </a:p>
          <a:p>
            <a:pPr marL="342900" indent="-342900">
              <a:buFont typeface="Arial" panose="020B0604020202020204" pitchFamily="34" charset="0"/>
              <a:buChar char="•"/>
            </a:pPr>
            <a:r>
              <a:rPr lang="en-CA" sz="2400"/>
              <a:t>It is a </a:t>
            </a:r>
            <a:r>
              <a:rPr lang="en-CA" sz="2400">
                <a:solidFill>
                  <a:schemeClr val="accent1"/>
                </a:solidFill>
              </a:rPr>
              <a:t>dynamic and evolving journey </a:t>
            </a:r>
            <a:r>
              <a:rPr lang="en-CA" sz="2400"/>
              <a:t>that requires a shift in care model, business model, and health and care system culture overall</a:t>
            </a:r>
          </a:p>
          <a:p>
            <a:pPr marL="285750" indent="-285750">
              <a:buFont typeface="Arial" panose="020B0604020202020204" pitchFamily="34" charset="0"/>
              <a:buChar char="•"/>
            </a:pPr>
            <a:endParaRPr lang="en-CA" sz="2400"/>
          </a:p>
          <a:p>
            <a:pPr marL="342900" indent="-342900">
              <a:buFont typeface="Arial" panose="020B0604020202020204" pitchFamily="34" charset="0"/>
              <a:buChar char="•"/>
            </a:pPr>
            <a:r>
              <a:rPr lang="en-CA" sz="2400"/>
              <a:t>In fact, </a:t>
            </a:r>
            <a:r>
              <a:rPr lang="en-CA" sz="2400">
                <a:solidFill>
                  <a:schemeClr val="accent1"/>
                </a:solidFill>
              </a:rPr>
              <a:t>many jurisdictions are unclear what effective integrated care looks like and the best local approach </a:t>
            </a:r>
            <a:r>
              <a:rPr lang="en-CA" sz="2400"/>
              <a:t>to tackle it</a:t>
            </a:r>
          </a:p>
          <a:p>
            <a:pPr marL="285750" indent="-285750">
              <a:buFont typeface="Arial" panose="020B0604020202020204" pitchFamily="34" charset="0"/>
              <a:buChar char="•"/>
            </a:pPr>
            <a:endParaRPr lang="en-CA" sz="2400"/>
          </a:p>
        </p:txBody>
      </p:sp>
    </p:spTree>
    <p:extLst>
      <p:ext uri="{BB962C8B-B14F-4D97-AF65-F5344CB8AC3E}">
        <p14:creationId xmlns:p14="http://schemas.microsoft.com/office/powerpoint/2010/main" val="3919227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9059" y="249539"/>
            <a:ext cx="10515600" cy="579095"/>
          </a:xfrm>
        </p:spPr>
        <p:txBody>
          <a:bodyPr>
            <a:normAutofit fontScale="90000"/>
          </a:bodyPr>
          <a:lstStyle/>
          <a:p>
            <a:r>
              <a:rPr lang="en-US" b="0"/>
              <a:t>We are developing an HSO Integrated Care Program ICP</a:t>
            </a:r>
          </a:p>
        </p:txBody>
      </p:sp>
      <p:sp>
        <p:nvSpPr>
          <p:cNvPr id="2" name="Rectangle 1">
            <a:extLst>
              <a:ext uri="{FF2B5EF4-FFF2-40B4-BE49-F238E27FC236}">
                <a16:creationId xmlns:a16="http://schemas.microsoft.com/office/drawing/2014/main" id="{D0FB1816-08EA-4696-9B07-C3B84EDD7359}"/>
              </a:ext>
            </a:extLst>
          </p:cNvPr>
          <p:cNvSpPr/>
          <p:nvPr/>
        </p:nvSpPr>
        <p:spPr>
          <a:xfrm>
            <a:off x="6306274" y="3244334"/>
            <a:ext cx="242374" cy="369332"/>
          </a:xfrm>
          <a:prstGeom prst="rect">
            <a:avLst/>
          </a:prstGeom>
        </p:spPr>
        <p:txBody>
          <a:bodyPr wrap="none">
            <a:spAutoFit/>
          </a:bodyPr>
          <a:lstStyle/>
          <a:p>
            <a:r>
              <a:rPr lang="en-CA">
                <a:solidFill>
                  <a:srgbClr val="000000"/>
                </a:solidFill>
                <a:latin typeface="Times New Roman" panose="02020603050405020304" pitchFamily="18" charset="0"/>
              </a:rPr>
              <a:t> </a:t>
            </a:r>
            <a:endParaRPr lang="en-CA"/>
          </a:p>
        </p:txBody>
      </p:sp>
      <p:sp>
        <p:nvSpPr>
          <p:cNvPr id="3" name="Rectangle 2">
            <a:extLst>
              <a:ext uri="{FF2B5EF4-FFF2-40B4-BE49-F238E27FC236}">
                <a16:creationId xmlns:a16="http://schemas.microsoft.com/office/drawing/2014/main" id="{9A986B11-A65E-4CBB-921E-F9BB0985C80F}"/>
              </a:ext>
            </a:extLst>
          </p:cNvPr>
          <p:cNvSpPr/>
          <p:nvPr/>
        </p:nvSpPr>
        <p:spPr>
          <a:xfrm>
            <a:off x="370964" y="1939938"/>
            <a:ext cx="11078999" cy="1487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CA" sz="1600">
              <a:solidFill>
                <a:schemeClr val="tx1"/>
              </a:solidFill>
            </a:endParaRPr>
          </a:p>
          <a:p>
            <a:endParaRPr lang="en-CA" sz="1600">
              <a:solidFill>
                <a:schemeClr val="tx1"/>
              </a:solidFill>
            </a:endParaRPr>
          </a:p>
        </p:txBody>
      </p:sp>
      <p:sp>
        <p:nvSpPr>
          <p:cNvPr id="15" name="Title 4">
            <a:extLst>
              <a:ext uri="{FF2B5EF4-FFF2-40B4-BE49-F238E27FC236}">
                <a16:creationId xmlns:a16="http://schemas.microsoft.com/office/drawing/2014/main" id="{DB785869-9502-4A36-AE11-F38EBF6669F4}"/>
              </a:ext>
            </a:extLst>
          </p:cNvPr>
          <p:cNvSpPr txBox="1">
            <a:spLocks/>
          </p:cNvSpPr>
          <p:nvPr/>
        </p:nvSpPr>
        <p:spPr>
          <a:xfrm>
            <a:off x="737123" y="3060608"/>
            <a:ext cx="5381248" cy="579095"/>
          </a:xfrm>
          <a:prstGeom prst="rect">
            <a:avLst/>
          </a:prstGeom>
        </p:spPr>
        <p:txBody>
          <a:bodyPr anchor="b">
            <a:normAutofit/>
          </a:bodyPr>
          <a:lstStyle>
            <a:lvl1pPr algn="l" defTabSz="914400" rtl="0" eaLnBrk="1" latinLnBrk="0" hangingPunct="1">
              <a:lnSpc>
                <a:spcPct val="90000"/>
              </a:lnSpc>
              <a:spcBef>
                <a:spcPct val="0"/>
              </a:spcBef>
              <a:buNone/>
              <a:defRPr lang="en-US" sz="3400" b="1" i="0" kern="1200" dirty="0">
                <a:solidFill>
                  <a:schemeClr val="tx1"/>
                </a:solidFill>
                <a:latin typeface="Arial" charset="0"/>
                <a:ea typeface="+mj-ea"/>
                <a:cs typeface="+mj-cs"/>
              </a:defRPr>
            </a:lvl1pPr>
          </a:lstStyle>
          <a:p>
            <a:r>
              <a:rPr lang="en-CA" sz="1800">
                <a:solidFill>
                  <a:schemeClr val="accent1"/>
                </a:solidFill>
              </a:rPr>
              <a:t>What has been completed to date:</a:t>
            </a:r>
          </a:p>
        </p:txBody>
      </p:sp>
      <p:sp>
        <p:nvSpPr>
          <p:cNvPr id="17" name="Rectangle 16">
            <a:extLst>
              <a:ext uri="{FF2B5EF4-FFF2-40B4-BE49-F238E27FC236}">
                <a16:creationId xmlns:a16="http://schemas.microsoft.com/office/drawing/2014/main" id="{AC92ACA6-89F2-4AEA-AA89-048D30EF213B}"/>
              </a:ext>
            </a:extLst>
          </p:cNvPr>
          <p:cNvSpPr/>
          <p:nvPr/>
        </p:nvSpPr>
        <p:spPr>
          <a:xfrm>
            <a:off x="370964" y="1067557"/>
            <a:ext cx="10108022" cy="2308324"/>
          </a:xfrm>
          <a:prstGeom prst="rect">
            <a:avLst/>
          </a:prstGeom>
        </p:spPr>
        <p:txBody>
          <a:bodyPr wrap="square">
            <a:spAutoFit/>
          </a:bodyPr>
          <a:lstStyle/>
          <a:p>
            <a:pPr marL="342900" indent="-342900">
              <a:buFont typeface="Arial" panose="020B0604020202020204" pitchFamily="34" charset="0"/>
              <a:buChar char="•"/>
            </a:pPr>
            <a:r>
              <a:rPr lang="en-CA" sz="2400"/>
              <a:t>It will target </a:t>
            </a:r>
            <a:r>
              <a:rPr lang="en-CA" sz="2400">
                <a:solidFill>
                  <a:schemeClr val="accent1"/>
                </a:solidFill>
              </a:rPr>
              <a:t>health jurisdiction </a:t>
            </a:r>
            <a:r>
              <a:rPr lang="en-CA" sz="2400"/>
              <a:t>implementing </a:t>
            </a:r>
            <a:r>
              <a:rPr lang="en-CA" sz="2400">
                <a:solidFill>
                  <a:schemeClr val="accent1"/>
                </a:solidFill>
              </a:rPr>
              <a:t>whole systems integrated care </a:t>
            </a:r>
            <a:r>
              <a:rPr lang="en-CA" sz="2400"/>
              <a:t>approaches </a:t>
            </a:r>
          </a:p>
          <a:p>
            <a:pPr marL="285750" indent="-285750">
              <a:buFont typeface="Arial" panose="020B0604020202020204" pitchFamily="34" charset="0"/>
              <a:buChar char="•"/>
            </a:pPr>
            <a:endParaRPr lang="en-CA" sz="2400"/>
          </a:p>
          <a:p>
            <a:pPr marL="342900" indent="-342900">
              <a:buFont typeface="Arial" panose="020B0604020202020204" pitchFamily="34" charset="0"/>
              <a:buChar char="•"/>
            </a:pPr>
            <a:r>
              <a:rPr lang="en-CA" sz="2400"/>
              <a:t>The goal of the program will be to help jurisdictions clarify </a:t>
            </a:r>
            <a:r>
              <a:rPr lang="en-CA" sz="2400">
                <a:solidFill>
                  <a:schemeClr val="accent1"/>
                </a:solidFill>
              </a:rPr>
              <a:t>what good integration looks like, where they are on their journey, and how to get there</a:t>
            </a:r>
          </a:p>
          <a:p>
            <a:endParaRPr lang="en-CA" sz="2400"/>
          </a:p>
        </p:txBody>
      </p:sp>
      <p:sp>
        <p:nvSpPr>
          <p:cNvPr id="4" name="TextBox 3">
            <a:extLst>
              <a:ext uri="{FF2B5EF4-FFF2-40B4-BE49-F238E27FC236}">
                <a16:creationId xmlns:a16="http://schemas.microsoft.com/office/drawing/2014/main" id="{68D20C3E-3947-4B11-B13C-CD79CB069D0F}"/>
              </a:ext>
            </a:extLst>
          </p:cNvPr>
          <p:cNvSpPr txBox="1"/>
          <p:nvPr/>
        </p:nvSpPr>
        <p:spPr>
          <a:xfrm>
            <a:off x="737123" y="3748521"/>
            <a:ext cx="10362394" cy="1477328"/>
          </a:xfrm>
          <a:prstGeom prst="rect">
            <a:avLst/>
          </a:prstGeom>
          <a:noFill/>
        </p:spPr>
        <p:txBody>
          <a:bodyPr wrap="square" rtlCol="0">
            <a:spAutoFit/>
          </a:bodyPr>
          <a:lstStyle/>
          <a:p>
            <a:pPr marL="285750" indent="-285750">
              <a:buFont typeface="Arial" panose="020B0604020202020204" pitchFamily="34" charset="0"/>
              <a:buChar char="•"/>
            </a:pPr>
            <a:r>
              <a:rPr lang="en-CA"/>
              <a:t>Technical committee formed for an integrated care standard</a:t>
            </a:r>
          </a:p>
          <a:p>
            <a:pPr marL="285750" indent="-285750">
              <a:buFont typeface="Arial" panose="020B0604020202020204" pitchFamily="34" charset="0"/>
              <a:buChar char="•"/>
            </a:pPr>
            <a:r>
              <a:rPr lang="en-CA"/>
              <a:t>Integrated care standard going out for a targeted public review</a:t>
            </a:r>
          </a:p>
          <a:p>
            <a:pPr marL="285750" indent="-285750">
              <a:buFont typeface="Arial" panose="020B0604020202020204" pitchFamily="34" charset="0"/>
              <a:buChar char="•"/>
            </a:pPr>
            <a:r>
              <a:rPr lang="en-CA"/>
              <a:t>Beta models designed for a maturity model assessment</a:t>
            </a:r>
          </a:p>
          <a:p>
            <a:pPr marL="285750" indent="-285750">
              <a:buFont typeface="Arial" panose="020B0604020202020204" pitchFamily="34" charset="0"/>
              <a:buChar char="•"/>
            </a:pPr>
            <a:endParaRPr lang="en-CA"/>
          </a:p>
          <a:p>
            <a:r>
              <a:rPr lang="en-CA" b="1">
                <a:solidFill>
                  <a:schemeClr val="accent1"/>
                </a:solidFill>
              </a:rPr>
              <a:t>Next Steps: </a:t>
            </a:r>
          </a:p>
        </p:txBody>
      </p:sp>
      <p:sp>
        <p:nvSpPr>
          <p:cNvPr id="18" name="TextBox 17">
            <a:extLst>
              <a:ext uri="{FF2B5EF4-FFF2-40B4-BE49-F238E27FC236}">
                <a16:creationId xmlns:a16="http://schemas.microsoft.com/office/drawing/2014/main" id="{257FE824-BEA6-421C-9BB6-A17A2C1A831D}"/>
              </a:ext>
            </a:extLst>
          </p:cNvPr>
          <p:cNvSpPr txBox="1"/>
          <p:nvPr/>
        </p:nvSpPr>
        <p:spPr>
          <a:xfrm>
            <a:off x="737123" y="5225849"/>
            <a:ext cx="10362394" cy="646331"/>
          </a:xfrm>
          <a:prstGeom prst="rect">
            <a:avLst/>
          </a:prstGeom>
          <a:noFill/>
        </p:spPr>
        <p:txBody>
          <a:bodyPr wrap="square" rtlCol="0">
            <a:spAutoFit/>
          </a:bodyPr>
          <a:lstStyle/>
          <a:p>
            <a:pPr marL="285750" indent="-285750">
              <a:buFont typeface="Arial" panose="020B0604020202020204" pitchFamily="34" charset="0"/>
              <a:buChar char="•"/>
            </a:pPr>
            <a:r>
              <a:rPr lang="en-CA"/>
              <a:t>Design a comprehensive strategy and program framework</a:t>
            </a:r>
          </a:p>
          <a:p>
            <a:pPr marL="285750" indent="-285750">
              <a:buFont typeface="Arial" panose="020B0604020202020204" pitchFamily="34" charset="0"/>
              <a:buChar char="•"/>
            </a:pPr>
            <a:r>
              <a:rPr lang="en-CA"/>
              <a:t>Identify and deploy pilot opportunities</a:t>
            </a:r>
          </a:p>
        </p:txBody>
      </p:sp>
    </p:spTree>
    <p:extLst>
      <p:ext uri="{BB962C8B-B14F-4D97-AF65-F5344CB8AC3E}">
        <p14:creationId xmlns:p14="http://schemas.microsoft.com/office/powerpoint/2010/main" val="1231562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1FD0C-2E38-4845-A65F-BDCD9520FA43}"/>
              </a:ext>
            </a:extLst>
          </p:cNvPr>
          <p:cNvSpPr/>
          <p:nvPr/>
        </p:nvSpPr>
        <p:spPr>
          <a:xfrm>
            <a:off x="797109" y="2025838"/>
            <a:ext cx="8114978" cy="1323439"/>
          </a:xfrm>
          <a:prstGeom prst="rect">
            <a:avLst/>
          </a:prstGeom>
          <a:noFill/>
        </p:spPr>
        <p:txBody>
          <a:bodyPr wrap="none" lIns="91440" tIns="45720" rIns="91440" bIns="45720" anchor="t">
            <a:spAutoFit/>
          </a:bodyPr>
          <a:lstStyle/>
          <a:p>
            <a:pPr algn="ctr"/>
            <a:r>
              <a:rPr lang="en-CA" sz="8000" b="1">
                <a:solidFill>
                  <a:srgbClr val="FFFFFF"/>
                </a:solidFill>
                <a:cs typeface="Calibri"/>
              </a:rPr>
              <a:t>Process and Safety</a:t>
            </a:r>
          </a:p>
        </p:txBody>
      </p:sp>
    </p:spTree>
    <p:extLst>
      <p:ext uri="{BB962C8B-B14F-4D97-AF65-F5344CB8AC3E}">
        <p14:creationId xmlns:p14="http://schemas.microsoft.com/office/powerpoint/2010/main" val="234280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45973" y="252288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Our Enterprise’s Goals</a:t>
            </a:r>
            <a:br>
              <a:rPr lang="en-GB" sz="3400" b="1">
                <a:solidFill>
                  <a:schemeClr val="bg1"/>
                </a:solidFill>
                <a:latin typeface="Arial" panose="020B0604020202020204"/>
              </a:rPr>
            </a:br>
            <a:br>
              <a:rPr lang="en-GB" sz="3400" b="1">
                <a:solidFill>
                  <a:schemeClr val="bg1"/>
                </a:solidFill>
                <a:latin typeface="Arial" panose="020B0604020202020204"/>
              </a:rPr>
            </a:br>
            <a:r>
              <a:rPr lang="en-GB" sz="3400" b="1">
                <a:solidFill>
                  <a:schemeClr val="bg1"/>
                </a:solidFill>
                <a:latin typeface="Arial" panose="020B0604020202020204"/>
              </a:rPr>
              <a:t>(HSO)</a:t>
            </a:r>
            <a:endParaRPr lang="en-US" sz="2000">
              <a:solidFill>
                <a:schemeClr val="bg1"/>
              </a:solidFill>
              <a:latin typeface="Calibri" panose="020F0502020204030204"/>
            </a:endParaRPr>
          </a:p>
        </p:txBody>
      </p:sp>
      <p:sp>
        <p:nvSpPr>
          <p:cNvPr id="16" name="Text Placeholder 3"/>
          <p:cNvSpPr>
            <a:spLocks noGrp="1"/>
          </p:cNvSpPr>
          <p:nvPr>
            <p:ph type="body" idx="1"/>
          </p:nvPr>
        </p:nvSpPr>
        <p:spPr>
          <a:xfrm>
            <a:off x="4312194" y="796054"/>
            <a:ext cx="7575006" cy="4846400"/>
          </a:xfrm>
        </p:spPr>
        <p:txBody>
          <a:bodyPr anchor="t" anchorCtr="0">
            <a:noAutofit/>
          </a:bodyPr>
          <a:lstStyle/>
          <a:p>
            <a:pPr marL="861695" lvl="1" indent="-457200">
              <a:buFont typeface="+mj-lt"/>
              <a:buAutoNum type="arabicPeriod"/>
            </a:pPr>
            <a:r>
              <a:rPr lang="en-US" sz="2600" b="0">
                <a:latin typeface="Arial" panose="020B0604020202020204" pitchFamily="34" charset="0"/>
                <a:cs typeface="Arial" panose="020B0604020202020204" pitchFamily="34" charset="0"/>
              </a:rPr>
              <a:t>Building consensus on standards that address identified needs, and supporting their widespread adoption</a:t>
            </a:r>
          </a:p>
          <a:p>
            <a:pPr marL="861695" lvl="1" indent="-457200">
              <a:buFont typeface="+mj-lt"/>
              <a:buAutoNum type="arabicPeriod"/>
            </a:pPr>
            <a:r>
              <a:rPr lang="en-US" sz="2600" b="0">
                <a:latin typeface="Arial" panose="020B0604020202020204" pitchFamily="34" charset="0"/>
                <a:cs typeface="Arial" panose="020B0604020202020204" pitchFamily="34" charset="0"/>
              </a:rPr>
              <a:t>Assessing, recognizing and reporting on quality across all dimensions </a:t>
            </a:r>
          </a:p>
          <a:p>
            <a:pPr marL="861695" lvl="1" indent="-457200">
              <a:buFont typeface="+mj-lt"/>
              <a:buAutoNum type="arabicPeriod"/>
            </a:pPr>
            <a:r>
              <a:rPr lang="en-US" sz="2600" b="0">
                <a:latin typeface="Arial" panose="020B0604020202020204" pitchFamily="34" charset="0"/>
                <a:cs typeface="Arial" panose="020B0604020202020204" pitchFamily="34" charset="0"/>
              </a:rPr>
              <a:t>Facilitating access to evidence based solutions customized to local needs</a:t>
            </a:r>
          </a:p>
          <a:p>
            <a:pPr marL="861695" lvl="1" indent="-457200">
              <a:buFont typeface="+mj-lt"/>
              <a:buAutoNum type="arabicPeriod"/>
            </a:pPr>
            <a:r>
              <a:rPr lang="en-US" sz="2600" b="0">
                <a:latin typeface="Arial" panose="020B0604020202020204" pitchFamily="34" charset="0"/>
                <a:cs typeface="Arial" panose="020B0604020202020204" pitchFamily="34" charset="0"/>
              </a:rPr>
              <a:t>Strengthening connections and shared accountability across all parts of the heath ecosystem</a:t>
            </a:r>
          </a:p>
          <a:p>
            <a:pPr marL="861695" lvl="1" indent="-457200">
              <a:buFont typeface="+mj-lt"/>
              <a:buAutoNum type="arabicPeriod"/>
            </a:pPr>
            <a:r>
              <a:rPr lang="en-US" sz="2600" b="0">
                <a:latin typeface="Arial" panose="020B0604020202020204" pitchFamily="34" charset="0"/>
                <a:cs typeface="Arial" panose="020B0604020202020204" pitchFamily="34" charset="0"/>
              </a:rPr>
              <a:t>Increasing meaningful participation in achieving change </a:t>
            </a:r>
          </a:p>
        </p:txBody>
      </p:sp>
    </p:spTree>
    <p:extLst>
      <p:ext uri="{BB962C8B-B14F-4D97-AF65-F5344CB8AC3E}">
        <p14:creationId xmlns:p14="http://schemas.microsoft.com/office/powerpoint/2010/main" val="33332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4152900" cy="685800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0775" y="6311900"/>
            <a:ext cx="1715534" cy="215444"/>
          </a:xfrm>
          <a:prstGeom prst="rect">
            <a:avLst/>
          </a:prstGeom>
          <a:noFill/>
        </p:spPr>
        <p:txBody>
          <a:bodyPr wrap="none" rtlCol="0">
            <a:spAutoFit/>
          </a:bodyPr>
          <a:lstStyle/>
          <a:p>
            <a:r>
              <a:rPr lang="en-US" sz="800">
                <a:solidFill>
                  <a:schemeClr val="bg1"/>
                </a:solidFill>
                <a:latin typeface="Arial" charset="0"/>
                <a:ea typeface="Arial" charset="0"/>
                <a:cs typeface="Arial" charset="0"/>
              </a:rPr>
              <a:t>HSO Proprietary and Confidential</a:t>
            </a:r>
          </a:p>
        </p:txBody>
      </p:sp>
      <p:sp>
        <p:nvSpPr>
          <p:cNvPr id="11" name="Title 1"/>
          <p:cNvSpPr>
            <a:spLocks noGrp="1"/>
          </p:cNvSpPr>
          <p:nvPr>
            <p:ph type="title"/>
          </p:nvPr>
        </p:nvSpPr>
        <p:spPr>
          <a:xfrm>
            <a:off x="545973" y="2522889"/>
            <a:ext cx="3458711" cy="2246641"/>
          </a:xfrm>
        </p:spPr>
        <p:txBody>
          <a:bodyPr anchor="t" anchorCtr="0">
            <a:noAutofit/>
          </a:bodyPr>
          <a:lstStyle/>
          <a:p>
            <a:pPr>
              <a:lnSpc>
                <a:spcPct val="100000"/>
              </a:lnSpc>
              <a:spcBef>
                <a:spcPts val="0"/>
              </a:spcBef>
            </a:pPr>
            <a:r>
              <a:rPr lang="en-GB" sz="3400" b="1">
                <a:solidFill>
                  <a:schemeClr val="bg1"/>
                </a:solidFill>
                <a:latin typeface="Arial" panose="020B0604020202020204"/>
              </a:rPr>
              <a:t>Supporting our Enterprise’s Strategic Initiatives</a:t>
            </a:r>
            <a:endParaRPr lang="en-US" sz="2000">
              <a:solidFill>
                <a:schemeClr val="bg1"/>
              </a:solidFill>
              <a:latin typeface="Calibri" panose="020F0502020204030204"/>
            </a:endParaRPr>
          </a:p>
        </p:txBody>
      </p:sp>
      <p:sp>
        <p:nvSpPr>
          <p:cNvPr id="16" name="Text Placeholder 3"/>
          <p:cNvSpPr>
            <a:spLocks noGrp="1"/>
          </p:cNvSpPr>
          <p:nvPr>
            <p:ph type="body" idx="1"/>
          </p:nvPr>
        </p:nvSpPr>
        <p:spPr>
          <a:xfrm>
            <a:off x="4312194" y="796054"/>
            <a:ext cx="7575006" cy="4846400"/>
          </a:xfrm>
        </p:spPr>
        <p:txBody>
          <a:bodyPr anchor="t" anchorCtr="0">
            <a:noAutofit/>
          </a:bodyPr>
          <a:lstStyle/>
          <a:p>
            <a:pPr marL="404495" lvl="1"/>
            <a:r>
              <a:rPr lang="en-US" sz="2600">
                <a:latin typeface="Arial" panose="020B0604020202020204" pitchFamily="34" charset="0"/>
                <a:cs typeface="Arial" panose="020B0604020202020204" pitchFamily="34" charset="0"/>
              </a:rPr>
              <a:t>The Global Programs Initiatives are:</a:t>
            </a:r>
            <a:endParaRPr lang="en-US" sz="2600" b="0">
              <a:latin typeface="Arial" panose="020B0604020202020204" pitchFamily="34" charset="0"/>
              <a:cs typeface="Arial" panose="020B0604020202020204" pitchFamily="34" charset="0"/>
            </a:endParaRPr>
          </a:p>
          <a:p>
            <a:pPr marL="861695" lvl="1" indent="-457200">
              <a:buFont typeface="+mj-lt"/>
              <a:buAutoNum type="arabicPeriod"/>
            </a:pPr>
            <a:r>
              <a:rPr lang="en-US" sz="2600" b="0">
                <a:latin typeface="Arial" panose="020B0604020202020204" pitchFamily="34" charset="0"/>
                <a:cs typeface="Arial" panose="020B0604020202020204" pitchFamily="34" charset="0"/>
              </a:rPr>
              <a:t>Grow development and uptake of HSO standards</a:t>
            </a:r>
          </a:p>
          <a:p>
            <a:pPr marL="861695" lvl="1" indent="-457200">
              <a:buFont typeface="+mj-lt"/>
              <a:buAutoNum type="arabicPeriod"/>
            </a:pPr>
            <a:r>
              <a:rPr lang="en-US" sz="2600" b="0">
                <a:latin typeface="Arial" panose="020B0604020202020204" pitchFamily="34" charset="0"/>
                <a:cs typeface="Arial" panose="020B0604020202020204" pitchFamily="34" charset="0"/>
              </a:rPr>
              <a:t>Launch and grow HSO Activation Services</a:t>
            </a:r>
          </a:p>
          <a:p>
            <a:pPr marL="861695" lvl="1" indent="-457200">
              <a:buFont typeface="+mj-lt"/>
              <a:buAutoNum type="arabicPeriod"/>
            </a:pPr>
            <a:r>
              <a:rPr lang="en-US" sz="2600" b="0">
                <a:latin typeface="Arial" panose="020B0604020202020204" pitchFamily="34" charset="0"/>
                <a:cs typeface="Arial" panose="020B0604020202020204" pitchFamily="34" charset="0"/>
              </a:rPr>
              <a:t>Generate future product concepts</a:t>
            </a:r>
          </a:p>
          <a:p>
            <a:pPr marL="861695" lvl="1" indent="-457200">
              <a:buFont typeface="+mj-lt"/>
              <a:buAutoNum type="arabicPeriod"/>
            </a:pPr>
            <a:r>
              <a:rPr lang="en-US" sz="2600" b="0">
                <a:latin typeface="Arial" panose="020B0604020202020204" pitchFamily="34" charset="0"/>
                <a:cs typeface="Arial" panose="020B0604020202020204" pitchFamily="34" charset="0"/>
              </a:rPr>
              <a:t>Grow uptake of assessment Programs through Global Program Partners</a:t>
            </a:r>
          </a:p>
          <a:p>
            <a:pPr marL="861695" lvl="1" indent="-457200">
              <a:buFont typeface="+mj-lt"/>
              <a:buAutoNum type="arabicPeriod"/>
            </a:pPr>
            <a:r>
              <a:rPr lang="en-US" sz="2600" b="0">
                <a:latin typeface="Arial" panose="020B0604020202020204" pitchFamily="34" charset="0"/>
                <a:cs typeface="Arial" panose="020B0604020202020204" pitchFamily="34" charset="0"/>
              </a:rPr>
              <a:t>Enhance usability of standards and assessment programs through technology</a:t>
            </a:r>
          </a:p>
          <a:p>
            <a:pPr marL="861695" lvl="1" indent="-457200">
              <a:buFont typeface="+mj-lt"/>
              <a:buAutoNum type="arabicPeriod"/>
            </a:pPr>
            <a:r>
              <a:rPr lang="en-US" sz="2600" b="0">
                <a:latin typeface="Arial" panose="020B0604020202020204" pitchFamily="34" charset="0"/>
                <a:cs typeface="Arial" panose="020B0604020202020204" pitchFamily="34" charset="0"/>
              </a:rPr>
              <a:t>Demonstrate leadership in Integrated Health Services</a:t>
            </a:r>
          </a:p>
          <a:p>
            <a:pPr marL="861695" lvl="1" indent="-457200">
              <a:buFont typeface="+mj-lt"/>
              <a:buAutoNum type="arabicPeriod"/>
            </a:pPr>
            <a:r>
              <a:rPr lang="en-US" sz="2600" b="0">
                <a:latin typeface="Arial" panose="020B0604020202020204" pitchFamily="34" charset="0"/>
                <a:cs typeface="Arial" panose="020B0604020202020204" pitchFamily="34" charset="0"/>
              </a:rPr>
              <a:t>Design and test new survey models and assessment methods in field</a:t>
            </a:r>
          </a:p>
          <a:p>
            <a:pPr marL="861695" lvl="1" indent="-457200">
              <a:buFont typeface="+mj-lt"/>
              <a:buAutoNum type="arabicPeriod"/>
            </a:pPr>
            <a:r>
              <a:rPr lang="en-US" sz="2600" b="0">
                <a:latin typeface="Arial" panose="020B0604020202020204" pitchFamily="34" charset="0"/>
                <a:cs typeface="Arial" panose="020B0604020202020204" pitchFamily="34" charset="0"/>
              </a:rPr>
              <a:t>Foster a positive, engaged workplace culture</a:t>
            </a:r>
          </a:p>
        </p:txBody>
      </p:sp>
    </p:spTree>
    <p:extLst>
      <p:ext uri="{BB962C8B-B14F-4D97-AF65-F5344CB8AC3E}">
        <p14:creationId xmlns:p14="http://schemas.microsoft.com/office/powerpoint/2010/main" val="414273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Office Theme">
  <a:themeElements>
    <a:clrScheme name="HSO_Template">
      <a:dk1>
        <a:srgbClr val="000000"/>
      </a:dk1>
      <a:lt1>
        <a:srgbClr val="FFFFFF"/>
      </a:lt1>
      <a:dk2>
        <a:srgbClr val="878A8D"/>
      </a:dk2>
      <a:lt2>
        <a:srgbClr val="FEFFFE"/>
      </a:lt2>
      <a:accent1>
        <a:srgbClr val="C72127"/>
      </a:accent1>
      <a:accent2>
        <a:srgbClr val="F05922"/>
      </a:accent2>
      <a:accent3>
        <a:srgbClr val="8A191B"/>
      </a:accent3>
      <a:accent4>
        <a:srgbClr val="F4BF01"/>
      </a:accent4>
      <a:accent5>
        <a:srgbClr val="3FBE6D"/>
      </a:accent5>
      <a:accent6>
        <a:srgbClr val="4DC6C6"/>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5254D621-F448-404D-B139-BF4A533A2F07}" vid="{D6E69CF7-B030-6141-9BA8-635F0CCE18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C8495BD9A07458072ADC1A47035E5" ma:contentTypeVersion="0" ma:contentTypeDescription="Create a new document." ma:contentTypeScope="" ma:versionID="a6335a522c240a87ad5cb1479a130193">
  <xsd:schema xmlns:xsd="http://www.w3.org/2001/XMLSchema" xmlns:xs="http://www.w3.org/2001/XMLSchema" xmlns:p="http://schemas.microsoft.com/office/2006/metadata/properties" targetNamespace="http://schemas.microsoft.com/office/2006/metadata/properties" ma:root="true" ma:fieldsID="124fd2d4348e31d7b7bcc391e9da950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D0AC3-09B9-4D49-905D-694309452372}"/>
</file>

<file path=customXml/itemProps2.xml><?xml version="1.0" encoding="utf-8"?>
<ds:datastoreItem xmlns:ds="http://schemas.openxmlformats.org/officeDocument/2006/customXml" ds:itemID="{D89836C8-9B8D-452E-952C-1F203720747D}">
  <ds:schemaRefs>
    <ds:schemaRef ds:uri="1be47ef2-30d7-44d2-8b6f-0bf715f72597"/>
    <ds:schemaRef ds:uri="6a7e1b7e-830a-4a17-a32d-78a361c961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44BEFF-7B82-43DD-B6D9-F57228A7D7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75</Slides>
  <Notes>39</Notes>
  <HiddenSlides>1</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Today’s Agenda </vt:lpstr>
      <vt:lpstr>PowerPoint Presentation</vt:lpstr>
      <vt:lpstr>  </vt:lpstr>
      <vt:lpstr>HSO’s Goals - Taglines</vt:lpstr>
      <vt:lpstr>PowerPoint Presentation</vt:lpstr>
      <vt:lpstr>Our Enterprise’s Goals  (HSO)</vt:lpstr>
      <vt:lpstr>Supporting our Enterprise’s Strategic Initiatives</vt:lpstr>
      <vt:lpstr>Supporting our Enterprise’s Strategic Initiatives</vt:lpstr>
      <vt:lpstr>PowerPoint Presentation</vt:lpstr>
      <vt:lpstr>PowerPoint Presentation</vt:lpstr>
      <vt:lpstr>PowerPoint Presentation</vt:lpstr>
      <vt:lpstr>Qmentum Global Accreditation Program</vt:lpstr>
      <vt:lpstr>Distinction Programs</vt:lpstr>
      <vt:lpstr>Program Licensees </vt:lpstr>
      <vt:lpstr>Licensed Programs</vt:lpstr>
      <vt:lpstr>Licensed Programs</vt:lpstr>
      <vt:lpstr>HSO Assessment Programs 2018 Tactical Objectives</vt:lpstr>
      <vt:lpstr>PowerPoint Presentation</vt:lpstr>
      <vt:lpstr>PowerPoint Presentation</vt:lpstr>
      <vt:lpstr>How is Assessment Programs Success Measured?</vt:lpstr>
      <vt:lpstr>Team Structure</vt:lpstr>
      <vt:lpstr>PowerPoint Presentation</vt:lpstr>
      <vt:lpstr>PowerPoint Presentation</vt:lpstr>
      <vt:lpstr>Operations Unit</vt:lpstr>
      <vt:lpstr>PowerPoint Presentation</vt:lpstr>
      <vt:lpstr>PowerPoint Presentation</vt:lpstr>
      <vt:lpstr>Assessment Methods</vt:lpstr>
      <vt:lpstr>Assessment Methods</vt:lpstr>
      <vt:lpstr>Assessment Standards</vt:lpstr>
      <vt:lpstr>PowerPoint Presentation</vt:lpstr>
      <vt:lpstr>Assessment Manuals</vt:lpstr>
      <vt:lpstr>Assessment Manuals</vt:lpstr>
      <vt:lpstr>PowerPoint Presentation</vt:lpstr>
      <vt:lpstr>Assessment Manual Example</vt:lpstr>
      <vt:lpstr>PowerPoint Presentation</vt:lpstr>
      <vt:lpstr>Assessment Tagging in Manual</vt:lpstr>
      <vt:lpstr>Manual Classification</vt:lpstr>
      <vt:lpstr>PowerPoint Presentation</vt:lpstr>
      <vt:lpstr>Established Programs</vt:lpstr>
      <vt:lpstr>Qmentum Global</vt:lpstr>
      <vt:lpstr>Accreditation </vt:lpstr>
      <vt:lpstr>Qmentum Global Framework</vt:lpstr>
      <vt:lpstr>Qmentum Global</vt:lpstr>
      <vt:lpstr>Global Program Partners (GPPs)</vt:lpstr>
      <vt:lpstr>Global Program Partners (GPPs)</vt:lpstr>
      <vt:lpstr>Accreditation Cycle </vt:lpstr>
      <vt:lpstr>Distinction Program</vt:lpstr>
      <vt:lpstr>EQual Canada</vt:lpstr>
      <vt:lpstr>Product Management Harry Verran Sierra Chouinard</vt:lpstr>
      <vt:lpstr>PowerPoint Presentation</vt:lpstr>
      <vt:lpstr>PowerPoint Presentation</vt:lpstr>
      <vt:lpstr>PowerPoint Presentation</vt:lpstr>
      <vt:lpstr>PowerPoint Presentation</vt:lpstr>
      <vt:lpstr>PowerPoint Presentation</vt:lpstr>
      <vt:lpstr>PowerPoint Presentation</vt:lpstr>
      <vt:lpstr>Project Implementation Unit</vt:lpstr>
      <vt:lpstr>EQual Canada: Health Education Accreditation</vt:lpstr>
      <vt:lpstr>PHC Accreditation - MOH Lebanon - Phase 6</vt:lpstr>
      <vt:lpstr>First Nations Health Authority (FNHA)</vt:lpstr>
      <vt:lpstr>A few proposals in negotiation…</vt:lpstr>
      <vt:lpstr>PowerPoint Presentation</vt:lpstr>
      <vt:lpstr>What does the innovation team do?</vt:lpstr>
      <vt:lpstr>Recognition Program </vt:lpstr>
      <vt:lpstr>Recognition Programs in development</vt:lpstr>
      <vt:lpstr>Certification Program</vt:lpstr>
      <vt:lpstr>Certification Programs in development</vt:lpstr>
      <vt:lpstr>Québec Accreditation</vt:lpstr>
      <vt:lpstr>Integrated Care Program</vt:lpstr>
      <vt:lpstr>Setting the stage…</vt:lpstr>
      <vt:lpstr>Many jurisdictions are looking to deploy new models of integrated care as solutions to these challenges</vt:lpstr>
      <vt:lpstr>This is a lot easier said than done…</vt:lpstr>
      <vt:lpstr>We are developing an HSO Integrated Care Program ICP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Hana Qowrah</dc:creator>
  <cp:revision>5</cp:revision>
  <dcterms:modified xsi:type="dcterms:W3CDTF">2018-09-19T23:05:36Z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0x01010057FC8495BD9A07458072ADC1A47035E5</vt:lpwstr>
  </property>
  <property fmtid="{D5CDD505-2E9C-101B-9397-08002B2CF9AE}" pid="3" name="xd_Signature">
    <vt:bool>false</vt:bool>
  </property>
  <property fmtid="{D5CDD505-2E9C-101B-9397-08002B2CF9AE}" pid="4" name="SharedWithUsers">
    <vt:lpwstr>267;#Hélène Tassé</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